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9"/>
  </p:notesMasterIdLst>
  <p:sldIdLst>
    <p:sldId id="354" r:id="rId3"/>
    <p:sldId id="760" r:id="rId4"/>
    <p:sldId id="759" r:id="rId5"/>
    <p:sldId id="260" r:id="rId6"/>
    <p:sldId id="706" r:id="rId7"/>
    <p:sldId id="747" r:id="rId8"/>
    <p:sldId id="707" r:id="rId9"/>
    <p:sldId id="708" r:id="rId10"/>
    <p:sldId id="749" r:id="rId11"/>
    <p:sldId id="748" r:id="rId12"/>
    <p:sldId id="709" r:id="rId13"/>
    <p:sldId id="710" r:id="rId14"/>
    <p:sldId id="720" r:id="rId15"/>
    <p:sldId id="721" r:id="rId16"/>
    <p:sldId id="750" r:id="rId17"/>
    <p:sldId id="703" r:id="rId18"/>
    <p:sldId id="724" r:id="rId19"/>
    <p:sldId id="725" r:id="rId20"/>
    <p:sldId id="763" r:id="rId21"/>
    <p:sldId id="727" r:id="rId22"/>
    <p:sldId id="705" r:id="rId23"/>
    <p:sldId id="261" r:id="rId24"/>
    <p:sldId id="685" r:id="rId25"/>
    <p:sldId id="714" r:id="rId26"/>
    <p:sldId id="715" r:id="rId27"/>
    <p:sldId id="716" r:id="rId28"/>
    <p:sldId id="618" r:id="rId29"/>
    <p:sldId id="713" r:id="rId30"/>
    <p:sldId id="733" r:id="rId31"/>
    <p:sldId id="718" r:id="rId32"/>
    <p:sldId id="752" r:id="rId33"/>
    <p:sldId id="735" r:id="rId34"/>
    <p:sldId id="758" r:id="rId35"/>
    <p:sldId id="757" r:id="rId36"/>
    <p:sldId id="764" r:id="rId37"/>
    <p:sldId id="717" r:id="rId38"/>
    <p:sldId id="303" r:id="rId39"/>
    <p:sldId id="690" r:id="rId40"/>
    <p:sldId id="691" r:id="rId41"/>
    <p:sldId id="731" r:id="rId42"/>
    <p:sldId id="729" r:id="rId43"/>
    <p:sldId id="730" r:id="rId44"/>
    <p:sldId id="761" r:id="rId45"/>
    <p:sldId id="745" r:id="rId46"/>
    <p:sldId id="738" r:id="rId47"/>
    <p:sldId id="740" r:id="rId48"/>
    <p:sldId id="739" r:id="rId49"/>
    <p:sldId id="762" r:id="rId50"/>
    <p:sldId id="741" r:id="rId51"/>
    <p:sldId id="373" r:id="rId52"/>
    <p:sldId id="377" r:id="rId53"/>
    <p:sldId id="751" r:id="rId54"/>
    <p:sldId id="742" r:id="rId55"/>
    <p:sldId id="743" r:id="rId56"/>
    <p:sldId id="744" r:id="rId57"/>
    <p:sldId id="27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08B"/>
    <a:srgbClr val="D63E4F"/>
    <a:srgbClr val="F7E538"/>
    <a:srgbClr val="77C8DB"/>
    <a:srgbClr val="77C7DB"/>
    <a:srgbClr val="B38BD1"/>
    <a:srgbClr val="D2A3FE"/>
    <a:srgbClr val="8348A6"/>
    <a:srgbClr val="AF8BC0"/>
    <a:srgbClr val="0C7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0"/>
    <p:restoredTop sz="94813"/>
  </p:normalViewPr>
  <p:slideViewPr>
    <p:cSldViewPr snapToGrid="0">
      <p:cViewPr>
        <p:scale>
          <a:sx n="95" d="100"/>
          <a:sy n="95" d="100"/>
        </p:scale>
        <p:origin x="9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775FF-3CDE-324F-8650-4AA0BE544703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BF714-8315-1D42-9B22-586845291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08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2FCAF-8686-5E12-D9AD-2766B3DD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3C158-5D43-7FD4-85D6-FD32FFD9DE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6A2C2-7DB2-4D88-257F-5AE8F182B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583F1-F342-1FEA-1ABF-6169E173A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D296D-12AB-9045-B374-5BF974DBC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EB02C-9E59-3E18-8699-7702B742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365B-30E3-30DB-449E-B81E14ABD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2428E-FA5E-EE92-8F8F-FD587208F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A7AE8-D9F0-003F-48FE-C6DCACA50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D296D-12AB-9045-B374-5BF974DBC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16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85911-0676-0055-B897-E8E5EF72B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B93B0-4737-60D9-F603-0521E424F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DE4D8-0439-6BDE-FA28-97C86A041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A0069-B846-710F-7B4F-9A99EB2C8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D296D-12AB-9045-B374-5BF974DBC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07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40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MULTIDIMENSIONAL SPACES ARE HARD TO VISUALIZE, SO WE CAN REDUCE IT USING PCA AND IDENTIFY MAJOR AXES OF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87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FIT NULL AND INCREASINGLY COMPLEX MODELS OF TRAIT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75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trait fitting we can estimate internal nodes and we start to develop a picture of what ancestral dragons looked like.</a:t>
            </a:r>
            <a:br>
              <a:rPr lang="en-US" dirty="0"/>
            </a:br>
            <a:r>
              <a:rPr lang="en-US" dirty="0"/>
              <a:t>We also can identify how far some species have evolved away from that ancestor.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49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IDENTIFY WHERE THE MAJORITY OF MORPHOLOGICAL CHANGE IS CONCENTRATED.</a:t>
            </a:r>
          </a:p>
          <a:p>
            <a:endParaRPr lang="en-US" dirty="0"/>
          </a:p>
          <a:p>
            <a:r>
              <a:rPr lang="en-US" dirty="0"/>
              <a:t>THE GREATEST DEPARTURE FROM OUR NULL MODEL OCCURS AT THE BASE OF THE AUSTRALIAN CLADE, SUGGESTING A PARADIGM SHIFT IN THE MORPHOLOGICAL EVOLUTION OF DRAGONS WHEN THEY COLONIZED AUSTRALIA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13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5 PEAK SCENARIO IS ENTIRELY NESTED WITHIN THE 12 PEAK, SO THIS IS REALLY JUST SPLITTING CLUSTERS MORE FINELY. KINDA LIKE LOCAL OPTIMA ON A LARGER REGIONAL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44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ARBOREAL FOREST DWELLING ANCESTOR COLONIZES AUSTRALIA, COMES OUT OF THE TREES, BECOMES GENERALIST, AND COLONIZES TERRESTRIAL HABITATS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16578-2F5C-EED1-500C-6A2B6C06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B6DEE-C85B-9B1D-AC19-7D881BD68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82B90-65F5-6BCD-4B9D-6D2499E55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FA8C4-2E7B-3FD4-9765-F0382BA63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40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1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FD2FC-6EFC-7995-BC1B-69004022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CA94C-4AC9-3177-9A75-BC8CE529C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92F7E-1ABE-8598-4186-1793F7298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F714C-50B0-4ACF-9D59-41E086A2D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VISIBLE GROUP OF DIURNAL IGUANIANS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4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544A9-AAC5-2E31-CA0C-0EE76E27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AB385-A30E-8392-6F7C-9702B5090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B663C5-4DD3-C4D3-BCDA-1FC1D287C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4579A-891B-42EE-33C0-C2693A6A3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4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AC73F-CDA2-9E89-489B-7F3B97863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62464-02EA-8255-0F77-AE900D787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65EA-5BCF-8606-34B4-A1EE64AA0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A4E78-367E-AE9F-C32B-8A0A69515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BF714-8315-1D42-9B22-5868452917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4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D296D-12AB-9045-B374-5BF974DBC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53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D296D-12AB-9045-B374-5BF974DBC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7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6CD2-47ED-72CB-C147-BBD203841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DA78E-BCF0-1C69-C71C-7A946F854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1511C-5EEB-3720-01D9-A434558B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07D55-443C-B7DA-91B1-91524314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87ED8-E7EB-AF21-BA2F-40FB7F03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5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F382-76A4-1AFB-EBC9-88BB1AC7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AB303-7C3B-8EBA-620E-710ED8112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EE37F-F046-C45F-AC3B-EC5A17B44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CC63D-6C0D-F296-94C8-302EFCB9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00E63-C4F2-5F5E-5C6D-93543310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3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41310-11E9-7541-DB7B-9E2A5A9CF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BDD59-C223-270A-96DF-04A536028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C331C-7ADA-2458-B9BB-453141AB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C3C37-0374-EA37-DCC4-A3BF174C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3ABFA-D974-3B2C-B38E-3B733039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1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50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69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5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12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8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95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24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2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9C1D-24F0-D2C1-21B5-2529172D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F7981-CB58-8C77-AA7E-DB01180F7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716B9-2279-D64E-5567-25238717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FAA1A-700D-2831-7C81-7F03BC4E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F8669-6A3F-70B9-BF53-B42AD0C9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8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09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26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9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62552-1372-41DE-8E42-FC193451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9E45B-4FDB-7538-E8C9-DE317964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A978A-DAD9-16EF-F92C-00731EB7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A493C-C58F-BF7F-E4EB-B5B8194B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F278-98B8-47EC-B79A-6185C8D8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5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3FBF-68F1-F18E-B74E-4CA82F4EE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163D-06CD-3D26-ADB5-E8263E980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8E875-591B-C739-A379-FDB89A14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290CE-15BD-621E-7FD0-1834BC40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524CA-022C-1706-A3BF-40645E2A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E187A-BA22-B7D8-BB7A-32D08FAC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4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4D27-C37C-37E8-9881-BE218355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40897-715E-680B-8DF1-BD04ABCAD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E3546-7601-9DDC-45A4-BA9087DA3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1797B-B986-0532-6AB1-56FEE3E7C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6ADF6-FF6A-6784-3617-8F5B83FEB8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DE27D-3877-39B3-38CD-FFAD953C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3B2F0-A262-B5D6-5064-13F4E551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0E9A7-FAA2-C9FE-97F0-FFA68467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6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CC83-3D3E-E947-1362-30C7A697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2D8CA-95FB-68DB-96F8-C0254D0A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D8C0A-44A8-5881-2BE4-D6D017C8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1E623-F2B6-17AA-C1BA-254A781F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EBCD0-B7F5-78A8-FBBA-3C86B3BF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867286-BBDF-6A79-BE23-E8CB2769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1A8D0-ADA0-250C-5122-46234441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02AE-ED51-0777-FF7A-EEEA93F5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11B11-ABB2-A7D1-F68F-8F6E3B18B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4AD82-24F9-8DD1-A0DD-9D3EFEABA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EE0F8-72C5-81CE-2C7A-1241ADE0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4F45A-FCA9-B14C-028D-DF859555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17C69-7554-2688-AFC0-002532F4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8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A817-892E-7D2F-5216-99FD0A95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CA74D3-7524-E94B-3ECA-20FBC3DB3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A85F6-94FE-9429-BDD3-34BC59BA9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3B877-EDD4-D260-0FC3-9783B35B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6C743-DF15-6A22-4DFB-E78C8747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BA6E1-904E-62D5-3955-CB572FCB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9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5EDAA8-40DD-B3AC-27A1-1ACF5AE05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43221-FB67-E2AA-8CCF-D096D5ABB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5291D-F5F6-43E1-405F-20E77556B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004E8-7646-ADDD-F6E4-E74634402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B1C1A-4702-826A-7A4D-A11DF7536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1FD0-7A73-234B-BEBD-4158FBC61D3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E8D09-EF66-8A40-88D0-BCB9586F9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6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0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0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0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0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y and black mountain range&#10;&#10;AI-generated content may be incorrect.">
            <a:extLst>
              <a:ext uri="{FF2B5EF4-FFF2-40B4-BE49-F238E27FC236}">
                <a16:creationId xmlns:a16="http://schemas.microsoft.com/office/drawing/2014/main" id="{85A1D967-4C00-03DF-5C77-80751FDEC1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9316" y="657567"/>
            <a:ext cx="10322684" cy="6206593"/>
          </a:xfrm>
          <a:prstGeom prst="rect">
            <a:avLst/>
          </a:prstGeom>
        </p:spPr>
      </p:pic>
      <p:sp>
        <p:nvSpPr>
          <p:cNvPr id="15" name="Round Same-side Corner of Rectangle 14">
            <a:extLst>
              <a:ext uri="{FF2B5EF4-FFF2-40B4-BE49-F238E27FC236}">
                <a16:creationId xmlns:a16="http://schemas.microsoft.com/office/drawing/2014/main" id="{D0F7E6BA-416C-50DB-0A28-2D40471FD26F}"/>
              </a:ext>
            </a:extLst>
          </p:cNvPr>
          <p:cNvSpPr/>
          <p:nvPr/>
        </p:nvSpPr>
        <p:spPr>
          <a:xfrm rot="16200000">
            <a:off x="7828389" y="2477437"/>
            <a:ext cx="1688136" cy="70390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accent2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6520A7-5F86-131B-1771-CB0E633829A4}"/>
              </a:ext>
            </a:extLst>
          </p:cNvPr>
          <p:cNvGrpSpPr/>
          <p:nvPr/>
        </p:nvGrpSpPr>
        <p:grpSpPr>
          <a:xfrm flipH="1">
            <a:off x="-2" y="227587"/>
            <a:ext cx="4235670" cy="1200329"/>
            <a:chOff x="7956332" y="-1"/>
            <a:chExt cx="4235670" cy="1200329"/>
          </a:xfrm>
        </p:grpSpPr>
        <p:sp>
          <p:nvSpPr>
            <p:cNvPr id="7" name="Round Same-side Corner of Rectangle 6">
              <a:extLst>
                <a:ext uri="{FF2B5EF4-FFF2-40B4-BE49-F238E27FC236}">
                  <a16:creationId xmlns:a16="http://schemas.microsoft.com/office/drawing/2014/main" id="{1E7D003E-3037-6E33-E21D-E539E4294752}"/>
                </a:ext>
              </a:extLst>
            </p:cNvPr>
            <p:cNvSpPr/>
            <p:nvPr/>
          </p:nvSpPr>
          <p:spPr>
            <a:xfrm rot="16200000" flipH="1">
              <a:off x="9474002" y="-1517671"/>
              <a:ext cx="1200329" cy="42356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07614A-F511-A530-3248-94258E828437}"/>
                </a:ext>
              </a:extLst>
            </p:cNvPr>
            <p:cNvSpPr txBox="1"/>
            <p:nvPr/>
          </p:nvSpPr>
          <p:spPr>
            <a:xfrm>
              <a:off x="9171752" y="410116"/>
              <a:ext cx="2755265" cy="7804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ts val="3000"/>
                </a:lnSpc>
              </a:pPr>
              <a:r>
                <a:rPr lang="en-US" sz="36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I</a:t>
              </a: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AN </a:t>
              </a:r>
              <a:r>
                <a:rPr lang="en-US" sz="36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B</a:t>
              </a: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RENNAN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1026" name="Picture 2" descr="View IanGBrennan's full-sized avatar">
              <a:extLst>
                <a:ext uri="{FF2B5EF4-FFF2-40B4-BE49-F238E27FC236}">
                  <a16:creationId xmlns:a16="http://schemas.microsoft.com/office/drawing/2014/main" id="{C04519C6-B903-9FE1-1B6C-1B8ED623D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7101" y="117011"/>
              <a:ext cx="953881" cy="953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76C47-96D1-3D59-338E-CDE004738202}"/>
              </a:ext>
            </a:extLst>
          </p:cNvPr>
          <p:cNvGrpSpPr/>
          <p:nvPr/>
        </p:nvGrpSpPr>
        <p:grpSpPr>
          <a:xfrm>
            <a:off x="155354" y="1624890"/>
            <a:ext cx="7041743" cy="1393214"/>
            <a:chOff x="1001892" y="4143884"/>
            <a:chExt cx="3543526" cy="7010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2F3EEC-E909-7879-A943-E5C7F987DB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892" y="4153183"/>
              <a:ext cx="862495" cy="69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7B918D-0D0E-1AA9-2FEB-8DE3600DE499}"/>
                </a:ext>
              </a:extLst>
            </p:cNvPr>
            <p:cNvSpPr/>
            <p:nvPr/>
          </p:nvSpPr>
          <p:spPr>
            <a:xfrm>
              <a:off x="1892369" y="4143884"/>
              <a:ext cx="2653049" cy="604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Neris Thin" pitchFamily="2" charset="77"/>
                </a:rPr>
                <a:t>AUSTRALIAN </a:t>
              </a:r>
            </a:p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Neris Thin" pitchFamily="2" charset="77"/>
                </a:rPr>
                <a:t>NATIONAL</a:t>
              </a:r>
            </a:p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Neris Thin" pitchFamily="2" charset="77"/>
                </a:rPr>
                <a:t>UNIVERSITY</a:t>
              </a:r>
              <a:endParaRPr lang="en-US" sz="3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endParaRPr>
            </a:p>
          </p:txBody>
        </p:sp>
      </p:grpSp>
      <p:pic>
        <p:nvPicPr>
          <p:cNvPr id="13" name="Picture 12" descr="A lizard with long tail and long tail&#10;&#10;AI-generated content may be incorrect.">
            <a:extLst>
              <a:ext uri="{FF2B5EF4-FFF2-40B4-BE49-F238E27FC236}">
                <a16:creationId xmlns:a16="http://schemas.microsoft.com/office/drawing/2014/main" id="{30ABCEB6-74C3-2E86-CA2C-31F4517D9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28184" flipH="1">
            <a:off x="845658" y="2350579"/>
            <a:ext cx="9217224" cy="4431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F646B-4D0D-E65B-A8EA-E62BD522BC31}"/>
              </a:ext>
            </a:extLst>
          </p:cNvPr>
          <p:cNvSpPr txBox="1"/>
          <p:nvPr/>
        </p:nvSpPr>
        <p:spPr>
          <a:xfrm>
            <a:off x="5537281" y="5350601"/>
            <a:ext cx="6697389" cy="141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Helvetica Light" panose="020B0403020202020204" pitchFamily="34" charset="0"/>
              </a:rPr>
              <a:t>THE </a:t>
            </a:r>
            <a:r>
              <a:rPr lang="en-US" sz="4400" dirty="0">
                <a:solidFill>
                  <a:schemeClr val="accent5"/>
                </a:solidFill>
                <a:latin typeface="Helvetica Light" panose="020B0403020202020204" pitchFamily="34" charset="0"/>
              </a:rPr>
              <a:t>ADAPTIVE LANSCAPE</a:t>
            </a:r>
            <a:br>
              <a:rPr lang="en-US" sz="4400" dirty="0">
                <a:solidFill>
                  <a:schemeClr val="accent5"/>
                </a:solidFill>
                <a:latin typeface="Helvetica Light" panose="020B0403020202020204" pitchFamily="34" charset="0"/>
              </a:rPr>
            </a:br>
            <a:r>
              <a:rPr lang="en-US" sz="2400" dirty="0">
                <a:solidFill>
                  <a:schemeClr val="accent5"/>
                </a:solidFill>
                <a:latin typeface="Helvetica Light" panose="020B0403020202020204" pitchFamily="34" charset="0"/>
              </a:rPr>
              <a:t>OF</a:t>
            </a:r>
            <a:r>
              <a:rPr lang="en-US" sz="4400" dirty="0">
                <a:solidFill>
                  <a:schemeClr val="accent5"/>
                </a:solidFill>
                <a:latin typeface="Helvetica Light" panose="020B0403020202020204" pitchFamily="34" charset="0"/>
              </a:rPr>
              <a:t> AUSSIE DRAGONS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02711-E16A-4B26-46C6-9A027783274D}"/>
              </a:ext>
            </a:extLst>
          </p:cNvPr>
          <p:cNvSpPr txBox="1"/>
          <p:nvPr/>
        </p:nvSpPr>
        <p:spPr>
          <a:xfrm>
            <a:off x="5505750" y="5308867"/>
            <a:ext cx="6697389" cy="14594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Light" panose="020B0403020202020204" pitchFamily="34" charset="0"/>
              </a:rPr>
              <a:t>THE </a:t>
            </a:r>
            <a:r>
              <a:rPr lang="en-US" sz="4400" dirty="0">
                <a:solidFill>
                  <a:schemeClr val="bg1"/>
                </a:solidFill>
                <a:latin typeface="Helvetica Light" panose="020B0403020202020204" pitchFamily="34" charset="0"/>
              </a:rPr>
              <a:t>ADAPTIVE LANSCAPE</a:t>
            </a:r>
            <a:br>
              <a:rPr lang="en-US" sz="4400" dirty="0">
                <a:solidFill>
                  <a:schemeClr val="bg1"/>
                </a:solidFill>
                <a:latin typeface="Helvetica Light" panose="020B0403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Helvetica Light" panose="020B0403020202020204" pitchFamily="34" charset="0"/>
              </a:rPr>
              <a:t>OF</a:t>
            </a:r>
            <a:r>
              <a:rPr lang="en-US" sz="4400" dirty="0">
                <a:solidFill>
                  <a:schemeClr val="bg1"/>
                </a:solidFill>
                <a:latin typeface="Helvetica Light" panose="020B0403020202020204" pitchFamily="34" charset="0"/>
              </a:rPr>
              <a:t> AUSSIE DRAGONS</a:t>
            </a:r>
          </a:p>
        </p:txBody>
      </p:sp>
    </p:spTree>
    <p:extLst>
      <p:ext uri="{BB962C8B-B14F-4D97-AF65-F5344CB8AC3E}">
        <p14:creationId xmlns:p14="http://schemas.microsoft.com/office/powerpoint/2010/main" val="67429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04576-FF61-4E2A-375B-473259B09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4E26B50-B293-4066-A219-5F9279C0F8F5}"/>
              </a:ext>
            </a:extLst>
          </p:cNvPr>
          <p:cNvSpPr/>
          <p:nvPr/>
        </p:nvSpPr>
        <p:spPr>
          <a:xfrm>
            <a:off x="0" y="0"/>
            <a:ext cx="12192000" cy="1909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AD69C-0157-0282-8934-6B358E2DC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9" y="207221"/>
            <a:ext cx="1522846" cy="1587122"/>
          </a:xfrm>
          <a:prstGeom prst="rect">
            <a:avLst/>
          </a:prstGeom>
        </p:spPr>
      </p:pic>
      <p:pic>
        <p:nvPicPr>
          <p:cNvPr id="12" name="Picture 11" descr="A pixelated snake with green text&#10;&#10;AI-generated content may be incorrect.">
            <a:extLst>
              <a:ext uri="{FF2B5EF4-FFF2-40B4-BE49-F238E27FC236}">
                <a16:creationId xmlns:a16="http://schemas.microsoft.com/office/drawing/2014/main" id="{FC0304EC-15B1-B95F-9E84-D4105B49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136" y="465147"/>
            <a:ext cx="2828815" cy="1071267"/>
          </a:xfrm>
          <a:prstGeom prst="rect">
            <a:avLst/>
          </a:prstGeom>
        </p:spPr>
      </p:pic>
      <p:pic>
        <p:nvPicPr>
          <p:cNvPr id="13" name="Picture 2" descr="Bioplatforms Australia | Science and Technology Australia">
            <a:extLst>
              <a:ext uri="{FF2B5EF4-FFF2-40B4-BE49-F238E27FC236}">
                <a16:creationId xmlns:a16="http://schemas.microsoft.com/office/drawing/2014/main" id="{EFC3109F-0760-449D-B4FD-A6AB2F80D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53" y="265567"/>
            <a:ext cx="4196542" cy="147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9F1EFB-869C-569C-F0E1-52A656D7227E}"/>
              </a:ext>
            </a:extLst>
          </p:cNvPr>
          <p:cNvCxnSpPr/>
          <p:nvPr/>
        </p:nvCxnSpPr>
        <p:spPr>
          <a:xfrm>
            <a:off x="3234859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3FC04C-19B0-8CF6-EC23-7DD3605A5191}"/>
              </a:ext>
            </a:extLst>
          </p:cNvPr>
          <p:cNvCxnSpPr/>
          <p:nvPr/>
        </p:nvCxnSpPr>
        <p:spPr>
          <a:xfrm>
            <a:off x="8144454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28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3291E-E9B0-D761-698A-8999399C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C877CB-8913-10FF-772F-B8FA587AE795}"/>
              </a:ext>
            </a:extLst>
          </p:cNvPr>
          <p:cNvSpPr/>
          <p:nvPr/>
        </p:nvSpPr>
        <p:spPr>
          <a:xfrm>
            <a:off x="0" y="0"/>
            <a:ext cx="12192000" cy="1909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AADB1-016B-F2CA-4879-3E6B8689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9" y="207221"/>
            <a:ext cx="1522846" cy="1587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78C5E-4998-A398-6571-87BA1CA54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9224"/>
          <a:stretch/>
        </p:blipFill>
        <p:spPr>
          <a:xfrm>
            <a:off x="3647209" y="2085387"/>
            <a:ext cx="8321963" cy="45821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81F300-45FF-E406-9E29-9793DA7D7DDC}"/>
              </a:ext>
            </a:extLst>
          </p:cNvPr>
          <p:cNvGrpSpPr/>
          <p:nvPr/>
        </p:nvGrpSpPr>
        <p:grpSpPr>
          <a:xfrm>
            <a:off x="467121" y="2283559"/>
            <a:ext cx="3814874" cy="675409"/>
            <a:chOff x="5096610" y="540327"/>
            <a:chExt cx="3814874" cy="6754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30A685-2369-690E-0A38-2AA31C391669}"/>
                </a:ext>
              </a:extLst>
            </p:cNvPr>
            <p:cNvSpPr/>
            <p:nvPr/>
          </p:nvSpPr>
          <p:spPr>
            <a:xfrm>
              <a:off x="5466052" y="736571"/>
              <a:ext cx="304800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1A0890-3D45-F09A-B14B-574264C0E014}"/>
                </a:ext>
              </a:extLst>
            </p:cNvPr>
            <p:cNvSpPr txBox="1"/>
            <p:nvPr/>
          </p:nvSpPr>
          <p:spPr>
            <a:xfrm>
              <a:off x="6263338" y="710006"/>
              <a:ext cx="2648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1 LOCUS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AC3429-B516-3C20-BA6B-9F0DE2282BCB}"/>
                </a:ext>
              </a:extLst>
            </p:cNvPr>
            <p:cNvSpPr txBox="1"/>
            <p:nvPr/>
          </p:nvSpPr>
          <p:spPr>
            <a:xfrm>
              <a:off x="5885025" y="670250"/>
              <a:ext cx="428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=</a:t>
              </a:r>
              <a:endParaRPr lang="en-US" dirty="0">
                <a:solidFill>
                  <a:schemeClr val="accent2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15F4971-A27C-C668-01DE-5600AAE6DFB0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pixelated snake with green text&#10;&#10;AI-generated content may be incorrect.">
            <a:extLst>
              <a:ext uri="{FF2B5EF4-FFF2-40B4-BE49-F238E27FC236}">
                <a16:creationId xmlns:a16="http://schemas.microsoft.com/office/drawing/2014/main" id="{571F35DA-EEF2-C49A-8082-E815DE49E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136" y="465147"/>
            <a:ext cx="2828815" cy="1071267"/>
          </a:xfrm>
          <a:prstGeom prst="rect">
            <a:avLst/>
          </a:prstGeom>
        </p:spPr>
      </p:pic>
      <p:pic>
        <p:nvPicPr>
          <p:cNvPr id="13" name="Picture 2" descr="Bioplatforms Australia | Science and Technology Australia">
            <a:extLst>
              <a:ext uri="{FF2B5EF4-FFF2-40B4-BE49-F238E27FC236}">
                <a16:creationId xmlns:a16="http://schemas.microsoft.com/office/drawing/2014/main" id="{72AFB89E-2DA2-0EAF-8EF8-BA4F7942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53" y="265567"/>
            <a:ext cx="4196542" cy="147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FEDA2F-A591-038B-72CA-95B723D9D46A}"/>
              </a:ext>
            </a:extLst>
          </p:cNvPr>
          <p:cNvCxnSpPr/>
          <p:nvPr/>
        </p:nvCxnSpPr>
        <p:spPr>
          <a:xfrm>
            <a:off x="3234859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610D47-D607-5600-3E19-E0D266D5E47B}"/>
              </a:ext>
            </a:extLst>
          </p:cNvPr>
          <p:cNvCxnSpPr/>
          <p:nvPr/>
        </p:nvCxnSpPr>
        <p:spPr>
          <a:xfrm>
            <a:off x="8144454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F78BF4-D12E-E47B-56A4-E59CE1E74F06}"/>
              </a:ext>
            </a:extLst>
          </p:cNvPr>
          <p:cNvSpPr/>
          <p:nvPr/>
        </p:nvSpPr>
        <p:spPr>
          <a:xfrm>
            <a:off x="3495553" y="1966837"/>
            <a:ext cx="8638572" cy="4758054"/>
          </a:xfrm>
          <a:prstGeom prst="roundRect">
            <a:avLst>
              <a:gd name="adj" fmla="val 2527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6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6BEDF-DC4B-4B68-8F3C-18E1FAD2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3A63B7-E5A5-AA8F-4A42-7A2A6AE59F8E}"/>
              </a:ext>
            </a:extLst>
          </p:cNvPr>
          <p:cNvSpPr/>
          <p:nvPr/>
        </p:nvSpPr>
        <p:spPr>
          <a:xfrm>
            <a:off x="0" y="0"/>
            <a:ext cx="12192000" cy="1909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EA841-0ED9-0D33-66BB-C88AA5BF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9" y="207221"/>
            <a:ext cx="1522846" cy="1587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3A840-51E1-55E0-7A71-86AE86FA1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9224"/>
          <a:stretch/>
        </p:blipFill>
        <p:spPr>
          <a:xfrm>
            <a:off x="3647209" y="2085387"/>
            <a:ext cx="8321963" cy="4582148"/>
          </a:xfrm>
          <a:prstGeom prst="rect">
            <a:avLst/>
          </a:prstGeom>
        </p:spPr>
      </p:pic>
      <p:pic>
        <p:nvPicPr>
          <p:cNvPr id="12" name="Picture 11" descr="A pixelated snake with green text&#10;&#10;AI-generated content may be incorrect.">
            <a:extLst>
              <a:ext uri="{FF2B5EF4-FFF2-40B4-BE49-F238E27FC236}">
                <a16:creationId xmlns:a16="http://schemas.microsoft.com/office/drawing/2014/main" id="{F4E2971F-5B92-4EFA-2A65-895DBF66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136" y="465147"/>
            <a:ext cx="2828815" cy="1071267"/>
          </a:xfrm>
          <a:prstGeom prst="rect">
            <a:avLst/>
          </a:prstGeom>
        </p:spPr>
      </p:pic>
      <p:pic>
        <p:nvPicPr>
          <p:cNvPr id="13" name="Picture 2" descr="Bioplatforms Australia | Science and Technology Australia">
            <a:extLst>
              <a:ext uri="{FF2B5EF4-FFF2-40B4-BE49-F238E27FC236}">
                <a16:creationId xmlns:a16="http://schemas.microsoft.com/office/drawing/2014/main" id="{73AB5AA2-3467-C048-8B33-C12FC36CB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53" y="265567"/>
            <a:ext cx="4196542" cy="147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B4CAF7-5C42-9F7E-F7A5-20CB98AAAF61}"/>
              </a:ext>
            </a:extLst>
          </p:cNvPr>
          <p:cNvCxnSpPr/>
          <p:nvPr/>
        </p:nvCxnSpPr>
        <p:spPr>
          <a:xfrm>
            <a:off x="3234859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F07697-F63E-83C1-BE72-4B2759A6E433}"/>
              </a:ext>
            </a:extLst>
          </p:cNvPr>
          <p:cNvCxnSpPr/>
          <p:nvPr/>
        </p:nvCxnSpPr>
        <p:spPr>
          <a:xfrm>
            <a:off x="8144454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370168-5231-46B3-C643-F0D8DAD711D2}"/>
              </a:ext>
            </a:extLst>
          </p:cNvPr>
          <p:cNvGrpSpPr/>
          <p:nvPr/>
        </p:nvGrpSpPr>
        <p:grpSpPr>
          <a:xfrm>
            <a:off x="441897" y="3361548"/>
            <a:ext cx="2592730" cy="675409"/>
            <a:chOff x="5096610" y="540327"/>
            <a:chExt cx="2592730" cy="6754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D2971D-2C92-794E-C981-F932D6D9D1DB}"/>
                </a:ext>
              </a:extLst>
            </p:cNvPr>
            <p:cNvSpPr txBox="1"/>
            <p:nvPr/>
          </p:nvSpPr>
          <p:spPr>
            <a:xfrm>
              <a:off x="5216236" y="710006"/>
              <a:ext cx="2389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5,440 TOTAL LOCI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E13883-2381-DEE2-DEC7-1E0943BFABFD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0187638-1511-6859-47B8-4DC9E7FBEECD}"/>
              </a:ext>
            </a:extLst>
          </p:cNvPr>
          <p:cNvSpPr/>
          <p:nvPr/>
        </p:nvSpPr>
        <p:spPr>
          <a:xfrm>
            <a:off x="3495553" y="1966837"/>
            <a:ext cx="8638572" cy="4758054"/>
          </a:xfrm>
          <a:prstGeom prst="roundRect">
            <a:avLst>
              <a:gd name="adj" fmla="val 2527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20ACBD-0CC9-51EE-E18F-D612252C892A}"/>
              </a:ext>
            </a:extLst>
          </p:cNvPr>
          <p:cNvGrpSpPr/>
          <p:nvPr/>
        </p:nvGrpSpPr>
        <p:grpSpPr>
          <a:xfrm>
            <a:off x="467121" y="2283559"/>
            <a:ext cx="3814874" cy="675409"/>
            <a:chOff x="5096610" y="540327"/>
            <a:chExt cx="3814874" cy="675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C8DE8-ACD4-01B7-ABBA-64F928BD5D1D}"/>
                </a:ext>
              </a:extLst>
            </p:cNvPr>
            <p:cNvSpPr/>
            <p:nvPr/>
          </p:nvSpPr>
          <p:spPr>
            <a:xfrm>
              <a:off x="5466052" y="736571"/>
              <a:ext cx="304800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98D16B-9F1F-D5AC-85A1-CFF54A0011CB}"/>
                </a:ext>
              </a:extLst>
            </p:cNvPr>
            <p:cNvSpPr txBox="1"/>
            <p:nvPr/>
          </p:nvSpPr>
          <p:spPr>
            <a:xfrm>
              <a:off x="6263338" y="710006"/>
              <a:ext cx="2648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1 LOCUS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546752-4D5F-EC01-0C1D-2AB57A5CEFC5}"/>
                </a:ext>
              </a:extLst>
            </p:cNvPr>
            <p:cNvSpPr txBox="1"/>
            <p:nvPr/>
          </p:nvSpPr>
          <p:spPr>
            <a:xfrm>
              <a:off x="5885025" y="670250"/>
              <a:ext cx="428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=</a:t>
              </a:r>
              <a:endParaRPr lang="en-US" dirty="0">
                <a:solidFill>
                  <a:schemeClr val="accent2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D62CBC5-F79A-69BC-7797-D52ED3297FA2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074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2F66B-CFA9-246B-047F-50F2D7CA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7298152-5F5A-4CDD-2537-99253B97A00D}"/>
              </a:ext>
            </a:extLst>
          </p:cNvPr>
          <p:cNvSpPr/>
          <p:nvPr/>
        </p:nvSpPr>
        <p:spPr>
          <a:xfrm>
            <a:off x="0" y="0"/>
            <a:ext cx="12192000" cy="1909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A8F9A-3D26-59D0-F5C2-3F164B83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9" y="207221"/>
            <a:ext cx="1522846" cy="1587122"/>
          </a:xfrm>
          <a:prstGeom prst="rect">
            <a:avLst/>
          </a:prstGeom>
        </p:spPr>
      </p:pic>
      <p:pic>
        <p:nvPicPr>
          <p:cNvPr id="12" name="Picture 11" descr="A pixelated snake with green text&#10;&#10;AI-generated content may be incorrect.">
            <a:extLst>
              <a:ext uri="{FF2B5EF4-FFF2-40B4-BE49-F238E27FC236}">
                <a16:creationId xmlns:a16="http://schemas.microsoft.com/office/drawing/2014/main" id="{7493A0EE-787C-95D6-AAF4-097EB22DB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136" y="465147"/>
            <a:ext cx="2828815" cy="1071267"/>
          </a:xfrm>
          <a:prstGeom prst="rect">
            <a:avLst/>
          </a:prstGeom>
        </p:spPr>
      </p:pic>
      <p:pic>
        <p:nvPicPr>
          <p:cNvPr id="13" name="Picture 2" descr="Bioplatforms Australia | Science and Technology Australia">
            <a:extLst>
              <a:ext uri="{FF2B5EF4-FFF2-40B4-BE49-F238E27FC236}">
                <a16:creationId xmlns:a16="http://schemas.microsoft.com/office/drawing/2014/main" id="{661E792E-D854-49C0-4081-90C5879A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53" y="265567"/>
            <a:ext cx="4196542" cy="147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3A2DD0-9CAE-9F08-3BA9-44BC4097FF2A}"/>
              </a:ext>
            </a:extLst>
          </p:cNvPr>
          <p:cNvCxnSpPr/>
          <p:nvPr/>
        </p:nvCxnSpPr>
        <p:spPr>
          <a:xfrm>
            <a:off x="3234859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2D3DAE-94AB-B619-0E5C-4DEC5F7CEF55}"/>
              </a:ext>
            </a:extLst>
          </p:cNvPr>
          <p:cNvCxnSpPr/>
          <p:nvPr/>
        </p:nvCxnSpPr>
        <p:spPr>
          <a:xfrm>
            <a:off x="8144454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437D7D-4882-B868-30B3-91445FA977B9}"/>
              </a:ext>
            </a:extLst>
          </p:cNvPr>
          <p:cNvGrpSpPr/>
          <p:nvPr/>
        </p:nvGrpSpPr>
        <p:grpSpPr>
          <a:xfrm>
            <a:off x="441897" y="3361548"/>
            <a:ext cx="2592730" cy="675409"/>
            <a:chOff x="5096610" y="540327"/>
            <a:chExt cx="2592730" cy="6754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550BD9-FBAF-A6E6-F55A-9C01681BB833}"/>
                </a:ext>
              </a:extLst>
            </p:cNvPr>
            <p:cNvSpPr txBox="1"/>
            <p:nvPr/>
          </p:nvSpPr>
          <p:spPr>
            <a:xfrm>
              <a:off x="5216236" y="710006"/>
              <a:ext cx="2389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5,440 TOTAL LOCI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3EBD490-6A6D-BEC4-D6A4-B4429C5A04C1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0ECBDDB-8FFB-1B96-C61E-9DE0A5412AFB}"/>
              </a:ext>
            </a:extLst>
          </p:cNvPr>
          <p:cNvSpPr/>
          <p:nvPr/>
        </p:nvSpPr>
        <p:spPr>
          <a:xfrm>
            <a:off x="3495553" y="1966837"/>
            <a:ext cx="8638572" cy="4758054"/>
          </a:xfrm>
          <a:prstGeom prst="roundRect">
            <a:avLst>
              <a:gd name="adj" fmla="val 2527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432313-9125-0102-8E8F-2E663A11D44A}"/>
              </a:ext>
            </a:extLst>
          </p:cNvPr>
          <p:cNvGrpSpPr/>
          <p:nvPr/>
        </p:nvGrpSpPr>
        <p:grpSpPr>
          <a:xfrm>
            <a:off x="467121" y="2283559"/>
            <a:ext cx="3814874" cy="675409"/>
            <a:chOff x="5096610" y="540327"/>
            <a:chExt cx="3814874" cy="675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91C6A7F-9AFD-0042-079E-E7E7BEF0527D}"/>
                </a:ext>
              </a:extLst>
            </p:cNvPr>
            <p:cNvSpPr/>
            <p:nvPr/>
          </p:nvSpPr>
          <p:spPr>
            <a:xfrm>
              <a:off x="5466052" y="736571"/>
              <a:ext cx="304800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4E6785-8DC0-2A74-F745-357539A6F593}"/>
                </a:ext>
              </a:extLst>
            </p:cNvPr>
            <p:cNvSpPr txBox="1"/>
            <p:nvPr/>
          </p:nvSpPr>
          <p:spPr>
            <a:xfrm>
              <a:off x="6263338" y="710006"/>
              <a:ext cx="2648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1 LOCUS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8E21A7-3D95-B9B6-BFDE-A80C6986FDA1}"/>
                </a:ext>
              </a:extLst>
            </p:cNvPr>
            <p:cNvSpPr txBox="1"/>
            <p:nvPr/>
          </p:nvSpPr>
          <p:spPr>
            <a:xfrm>
              <a:off x="5885025" y="670250"/>
              <a:ext cx="428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=</a:t>
              </a:r>
              <a:endParaRPr lang="en-US" dirty="0">
                <a:solidFill>
                  <a:schemeClr val="accent2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97A5083-FCDB-4D40-20B8-2957BC4605FD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8494CDC-4AFD-DC18-9114-61ADDA1A5290}"/>
              </a:ext>
            </a:extLst>
          </p:cNvPr>
          <p:cNvGrpSpPr/>
          <p:nvPr/>
        </p:nvGrpSpPr>
        <p:grpSpPr>
          <a:xfrm>
            <a:off x="441897" y="4473214"/>
            <a:ext cx="2592730" cy="675409"/>
            <a:chOff x="5096610" y="540327"/>
            <a:chExt cx="2592730" cy="6754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908C14-36D6-1C51-732B-C4CC6FA9457D}"/>
                </a:ext>
              </a:extLst>
            </p:cNvPr>
            <p:cNvSpPr txBox="1"/>
            <p:nvPr/>
          </p:nvSpPr>
          <p:spPr>
            <a:xfrm>
              <a:off x="5216236" y="710006"/>
              <a:ext cx="247310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Helvetica Light" panose="020B0403020202020204" pitchFamily="34" charset="0"/>
                </a:rPr>
                <a:t>5,440 GENE TREES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C804B0A-8104-4C78-0272-39F7FA5F1C93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24" name="Picture 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4C2A697-D5EA-60A1-05FC-4209EFA1EC1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5773" y="2185330"/>
            <a:ext cx="378012" cy="353359"/>
          </a:xfrm>
          <a:prstGeom prst="rect">
            <a:avLst/>
          </a:prstGeom>
        </p:spPr>
      </p:pic>
      <p:pic>
        <p:nvPicPr>
          <p:cNvPr id="26" name="Picture 2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BADC898-0AB5-5FDE-DC4D-C116A04A63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015" y="2190874"/>
            <a:ext cx="378012" cy="353359"/>
          </a:xfrm>
          <a:prstGeom prst="rect">
            <a:avLst/>
          </a:prstGeom>
        </p:spPr>
      </p:pic>
      <p:pic>
        <p:nvPicPr>
          <p:cNvPr id="27" name="Picture 2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AB3391B-B2B0-5004-EF8D-A9BCF99C77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95527" y="2185330"/>
            <a:ext cx="378012" cy="353359"/>
          </a:xfrm>
          <a:prstGeom prst="rect">
            <a:avLst/>
          </a:prstGeom>
        </p:spPr>
      </p:pic>
      <p:pic>
        <p:nvPicPr>
          <p:cNvPr id="28" name="Picture 2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D95374-BC39-7F94-8213-0DC7CFD01C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61039" y="2185330"/>
            <a:ext cx="378012" cy="353359"/>
          </a:xfrm>
          <a:prstGeom prst="rect">
            <a:avLst/>
          </a:prstGeom>
        </p:spPr>
      </p:pic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75B79A8-D92B-239C-FDE9-4374A8814BA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7592" y="2185330"/>
            <a:ext cx="378012" cy="353359"/>
          </a:xfrm>
          <a:prstGeom prst="rect">
            <a:avLst/>
          </a:prstGeom>
        </p:spPr>
      </p:pic>
      <p:pic>
        <p:nvPicPr>
          <p:cNvPr id="30" name="Picture 2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6ED222E-9C38-EAC9-2952-3D1DBC8C61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1834" y="2190874"/>
            <a:ext cx="378012" cy="353359"/>
          </a:xfrm>
          <a:prstGeom prst="rect">
            <a:avLst/>
          </a:prstGeom>
        </p:spPr>
      </p:pic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6B3118-A2AB-00B8-9B61-827AF2FE40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07346" y="2185330"/>
            <a:ext cx="378012" cy="353359"/>
          </a:xfrm>
          <a:prstGeom prst="rect">
            <a:avLst/>
          </a:prstGeom>
        </p:spPr>
      </p:pic>
      <p:pic>
        <p:nvPicPr>
          <p:cNvPr id="32" name="Picture 3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5D65EC4-00FB-BC43-355D-8658DD1505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2858" y="2185330"/>
            <a:ext cx="378012" cy="353359"/>
          </a:xfrm>
          <a:prstGeom prst="rect">
            <a:avLst/>
          </a:prstGeom>
        </p:spPr>
      </p:pic>
      <p:pic>
        <p:nvPicPr>
          <p:cNvPr id="33" name="Picture 3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91B2304-6FE3-6690-737D-08967B8CBC3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921" y="2658539"/>
            <a:ext cx="378012" cy="353359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830F714-DBBD-E9DE-4ADF-E04B50B06C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7163" y="2664083"/>
            <a:ext cx="378012" cy="353359"/>
          </a:xfrm>
          <a:prstGeom prst="rect">
            <a:avLst/>
          </a:prstGeom>
        </p:spPr>
      </p:pic>
      <p:pic>
        <p:nvPicPr>
          <p:cNvPr id="35" name="Picture 3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12B52E3-A8AE-9665-B61C-23B084DECD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32675" y="2658539"/>
            <a:ext cx="378012" cy="353359"/>
          </a:xfrm>
          <a:prstGeom prst="rect">
            <a:avLst/>
          </a:prstGeom>
        </p:spPr>
      </p:pic>
      <p:pic>
        <p:nvPicPr>
          <p:cNvPr id="36" name="Picture 3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0F5D8C-C880-DA73-9DC9-867887AA638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98187" y="2658539"/>
            <a:ext cx="378012" cy="353359"/>
          </a:xfrm>
          <a:prstGeom prst="rect">
            <a:avLst/>
          </a:prstGeom>
        </p:spPr>
      </p:pic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917EAFD-C126-5F0B-321E-3306093A0C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04740" y="2658539"/>
            <a:ext cx="378012" cy="353359"/>
          </a:xfrm>
          <a:prstGeom prst="rect">
            <a:avLst/>
          </a:prstGeom>
        </p:spPr>
      </p:pic>
      <p:pic>
        <p:nvPicPr>
          <p:cNvPr id="38" name="Picture 3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111207C-D74A-14CD-EE1F-1F252E021C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8982" y="2664083"/>
            <a:ext cx="378012" cy="353359"/>
          </a:xfrm>
          <a:prstGeom prst="rect">
            <a:avLst/>
          </a:prstGeom>
        </p:spPr>
      </p:pic>
      <p:pic>
        <p:nvPicPr>
          <p:cNvPr id="39" name="Picture 3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0EB7FB8-8F9D-E5AA-37E6-042D5AFDCB1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4494" y="2658539"/>
            <a:ext cx="378012" cy="353359"/>
          </a:xfrm>
          <a:prstGeom prst="rect">
            <a:avLst/>
          </a:prstGeom>
        </p:spPr>
      </p:pic>
      <p:pic>
        <p:nvPicPr>
          <p:cNvPr id="40" name="Picture 3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BBB6A20-97A7-8C9E-0194-5B228F7CAC4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0006" y="2658539"/>
            <a:ext cx="378012" cy="353359"/>
          </a:xfrm>
          <a:prstGeom prst="rect">
            <a:avLst/>
          </a:prstGeom>
        </p:spPr>
      </p:pic>
      <p:pic>
        <p:nvPicPr>
          <p:cNvPr id="41" name="Picture 4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E4D48E8-DBBF-0C93-114A-7F151DA482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7100" y="2185330"/>
            <a:ext cx="378012" cy="353359"/>
          </a:xfrm>
          <a:prstGeom prst="rect">
            <a:avLst/>
          </a:prstGeom>
        </p:spPr>
      </p:pic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A4C75E6-5863-36C1-32FF-261BAD7030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1342" y="2190874"/>
            <a:ext cx="378012" cy="353359"/>
          </a:xfrm>
          <a:prstGeom prst="rect">
            <a:avLst/>
          </a:prstGeom>
        </p:spPr>
      </p:pic>
      <p:pic>
        <p:nvPicPr>
          <p:cNvPr id="43" name="Picture 4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99E4AD8-2EFA-5C9D-A930-5D2B977404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854" y="2185330"/>
            <a:ext cx="378012" cy="353359"/>
          </a:xfrm>
          <a:prstGeom prst="rect">
            <a:avLst/>
          </a:prstGeom>
        </p:spPr>
      </p:pic>
      <p:pic>
        <p:nvPicPr>
          <p:cNvPr id="44" name="Picture 4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FD5493D-C061-B612-7CA8-1EAAEB8780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2366" y="2185330"/>
            <a:ext cx="378012" cy="353359"/>
          </a:xfrm>
          <a:prstGeom prst="rect">
            <a:avLst/>
          </a:prstGeom>
        </p:spPr>
      </p:pic>
      <p:pic>
        <p:nvPicPr>
          <p:cNvPr id="45" name="Picture 4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10DBB95-02C8-15E8-5C23-BC46FD23318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8919" y="2185330"/>
            <a:ext cx="378012" cy="353359"/>
          </a:xfrm>
          <a:prstGeom prst="rect">
            <a:avLst/>
          </a:prstGeom>
        </p:spPr>
      </p:pic>
      <p:pic>
        <p:nvPicPr>
          <p:cNvPr id="46" name="Picture 4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AF26382-3652-9188-147E-AFEF2E7951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3161" y="2190874"/>
            <a:ext cx="378012" cy="353359"/>
          </a:xfrm>
          <a:prstGeom prst="rect">
            <a:avLst/>
          </a:prstGeom>
        </p:spPr>
      </p:pic>
      <p:pic>
        <p:nvPicPr>
          <p:cNvPr id="49" name="Picture 4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25897BD-AD30-2E97-2012-E2784D3450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7100" y="2658539"/>
            <a:ext cx="378012" cy="353359"/>
          </a:xfrm>
          <a:prstGeom prst="rect">
            <a:avLst/>
          </a:prstGeom>
        </p:spPr>
      </p:pic>
      <p:pic>
        <p:nvPicPr>
          <p:cNvPr id="50" name="Picture 4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EC841D1-F9FF-58C6-915D-79D81CF831D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1342" y="2664083"/>
            <a:ext cx="378012" cy="353359"/>
          </a:xfrm>
          <a:prstGeom prst="rect">
            <a:avLst/>
          </a:prstGeom>
        </p:spPr>
      </p:pic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0E5EA2D-FAE3-0FB3-2B07-2F9AF2E407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854" y="2658539"/>
            <a:ext cx="378012" cy="353359"/>
          </a:xfrm>
          <a:prstGeom prst="rect">
            <a:avLst/>
          </a:prstGeom>
        </p:spPr>
      </p:pic>
      <p:pic>
        <p:nvPicPr>
          <p:cNvPr id="52" name="Picture 5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DFAC8FA-8C55-FB2B-07F2-6311991D391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2366" y="2658539"/>
            <a:ext cx="378012" cy="353359"/>
          </a:xfrm>
          <a:prstGeom prst="rect">
            <a:avLst/>
          </a:prstGeom>
        </p:spPr>
      </p:pic>
      <p:pic>
        <p:nvPicPr>
          <p:cNvPr id="53" name="Picture 5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EF09E71-440B-1B6B-44E4-86F94F78E0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8919" y="2658539"/>
            <a:ext cx="378012" cy="353359"/>
          </a:xfrm>
          <a:prstGeom prst="rect">
            <a:avLst/>
          </a:prstGeom>
        </p:spPr>
      </p:pic>
      <p:pic>
        <p:nvPicPr>
          <p:cNvPr id="54" name="Picture 5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6FFA2C5-FDB1-6F73-891D-48A8B9B8129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3161" y="2664083"/>
            <a:ext cx="378012" cy="353359"/>
          </a:xfrm>
          <a:prstGeom prst="rect">
            <a:avLst/>
          </a:prstGeom>
        </p:spPr>
      </p:pic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E039C4C-2C7A-3FFA-A616-1E8F679ED75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5416" y="3147475"/>
            <a:ext cx="378012" cy="353359"/>
          </a:xfrm>
          <a:prstGeom prst="rect">
            <a:avLst/>
          </a:prstGeom>
        </p:spPr>
      </p:pic>
      <p:pic>
        <p:nvPicPr>
          <p:cNvPr id="56" name="Picture 5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3F9976A-3B8E-CE00-A96A-6C0DAAFF3F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9658" y="3153019"/>
            <a:ext cx="378012" cy="353359"/>
          </a:xfrm>
          <a:prstGeom prst="rect">
            <a:avLst/>
          </a:prstGeom>
        </p:spPr>
      </p:pic>
      <p:pic>
        <p:nvPicPr>
          <p:cNvPr id="57" name="Picture 5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FD219B6-79EC-5D7B-EE7A-BA86A264C00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5170" y="3147475"/>
            <a:ext cx="378012" cy="353359"/>
          </a:xfrm>
          <a:prstGeom prst="rect">
            <a:avLst/>
          </a:prstGeom>
        </p:spPr>
      </p:pic>
      <p:pic>
        <p:nvPicPr>
          <p:cNvPr id="58" name="Picture 5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98847CF-6DDC-49D2-8257-630C4F3A534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20682" y="3147475"/>
            <a:ext cx="378012" cy="353359"/>
          </a:xfrm>
          <a:prstGeom prst="rect">
            <a:avLst/>
          </a:prstGeom>
        </p:spPr>
      </p:pic>
      <p:pic>
        <p:nvPicPr>
          <p:cNvPr id="59" name="Picture 5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569B0FA-8D74-FDEB-AB97-F11313EC687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7235" y="3147475"/>
            <a:ext cx="378012" cy="353359"/>
          </a:xfrm>
          <a:prstGeom prst="rect">
            <a:avLst/>
          </a:prstGeom>
        </p:spPr>
      </p:pic>
      <p:pic>
        <p:nvPicPr>
          <p:cNvPr id="60" name="Picture 5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1900612-DB53-2C4D-6899-F1256FAA50F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01477" y="3153019"/>
            <a:ext cx="378012" cy="353359"/>
          </a:xfrm>
          <a:prstGeom prst="rect">
            <a:avLst/>
          </a:prstGeom>
        </p:spPr>
      </p:pic>
      <p:pic>
        <p:nvPicPr>
          <p:cNvPr id="61" name="Picture 6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26CB07-7FE9-87AB-E793-A02C71EF6A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6989" y="3147475"/>
            <a:ext cx="378012" cy="353359"/>
          </a:xfrm>
          <a:prstGeom prst="rect">
            <a:avLst/>
          </a:prstGeom>
        </p:spPr>
      </p:pic>
      <p:pic>
        <p:nvPicPr>
          <p:cNvPr id="62" name="Picture 6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0B33AB6-2859-C66D-5A8F-3F9E68E27E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32501" y="3147475"/>
            <a:ext cx="378012" cy="353359"/>
          </a:xfrm>
          <a:prstGeom prst="rect">
            <a:avLst/>
          </a:prstGeom>
        </p:spPr>
      </p:pic>
      <p:pic>
        <p:nvPicPr>
          <p:cNvPr id="63" name="Picture 6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F573C72-A4D5-475F-429C-720EBD1687C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69595" y="3147475"/>
            <a:ext cx="378012" cy="353359"/>
          </a:xfrm>
          <a:prstGeom prst="rect">
            <a:avLst/>
          </a:prstGeom>
        </p:spPr>
      </p:pic>
      <p:pic>
        <p:nvPicPr>
          <p:cNvPr id="64" name="Picture 6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957E0FF-F013-70DA-C01C-68A7521024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43837" y="3153019"/>
            <a:ext cx="378012" cy="353359"/>
          </a:xfrm>
          <a:prstGeom prst="rect">
            <a:avLst/>
          </a:prstGeom>
        </p:spPr>
      </p:pic>
      <p:pic>
        <p:nvPicPr>
          <p:cNvPr id="65" name="Picture 6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1B07B79-ED57-7B88-4B4A-DDFD48E42FD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09349" y="3147475"/>
            <a:ext cx="378012" cy="353359"/>
          </a:xfrm>
          <a:prstGeom prst="rect">
            <a:avLst/>
          </a:prstGeom>
        </p:spPr>
      </p:pic>
      <p:pic>
        <p:nvPicPr>
          <p:cNvPr id="66" name="Picture 6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64670E1-45B3-3BE2-E0E6-7C2BC451A7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74861" y="3147475"/>
            <a:ext cx="378012" cy="353359"/>
          </a:xfrm>
          <a:prstGeom prst="rect">
            <a:avLst/>
          </a:prstGeom>
        </p:spPr>
      </p:pic>
      <p:pic>
        <p:nvPicPr>
          <p:cNvPr id="67" name="Picture 6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E333A03-77D0-822C-66D7-552A679F45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1414" y="3147475"/>
            <a:ext cx="378012" cy="353359"/>
          </a:xfrm>
          <a:prstGeom prst="rect">
            <a:avLst/>
          </a:prstGeom>
        </p:spPr>
      </p:pic>
      <p:pic>
        <p:nvPicPr>
          <p:cNvPr id="68" name="Picture 6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4CCC71B-236D-C4DF-802D-4DE5AEFFA4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55656" y="3153019"/>
            <a:ext cx="378012" cy="353359"/>
          </a:xfrm>
          <a:prstGeom prst="rect">
            <a:avLst/>
          </a:prstGeom>
        </p:spPr>
      </p:pic>
      <p:pic>
        <p:nvPicPr>
          <p:cNvPr id="81" name="Picture 8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A3C5CD1-C406-F8CB-0E91-019A20BE1E9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5773" y="3664132"/>
            <a:ext cx="378012" cy="353359"/>
          </a:xfrm>
          <a:prstGeom prst="rect">
            <a:avLst/>
          </a:prstGeom>
        </p:spPr>
      </p:pic>
      <p:pic>
        <p:nvPicPr>
          <p:cNvPr id="82" name="Picture 8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50AAAD-FB7C-7E9B-F244-FF767E4DE87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015" y="3669676"/>
            <a:ext cx="378012" cy="353359"/>
          </a:xfrm>
          <a:prstGeom prst="rect">
            <a:avLst/>
          </a:prstGeom>
        </p:spPr>
      </p:pic>
      <p:pic>
        <p:nvPicPr>
          <p:cNvPr id="83" name="Picture 8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095946D-6422-6E48-DE77-FBF220FF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95527" y="3664132"/>
            <a:ext cx="378012" cy="353359"/>
          </a:xfrm>
          <a:prstGeom prst="rect">
            <a:avLst/>
          </a:prstGeom>
        </p:spPr>
      </p:pic>
      <p:pic>
        <p:nvPicPr>
          <p:cNvPr id="84" name="Picture 8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2EDC8FF-82AE-561A-4C8B-4008AF3166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61039" y="3664132"/>
            <a:ext cx="378012" cy="353359"/>
          </a:xfrm>
          <a:prstGeom prst="rect">
            <a:avLst/>
          </a:prstGeom>
        </p:spPr>
      </p:pic>
      <p:pic>
        <p:nvPicPr>
          <p:cNvPr id="85" name="Picture 8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9E436F0-73B5-1865-8059-24DE6440E39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7592" y="3664132"/>
            <a:ext cx="378012" cy="353359"/>
          </a:xfrm>
          <a:prstGeom prst="rect">
            <a:avLst/>
          </a:prstGeom>
        </p:spPr>
      </p:pic>
      <p:pic>
        <p:nvPicPr>
          <p:cNvPr id="86" name="Picture 8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91B1C1-D7A7-EEB9-BC7E-2A029DDB02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1834" y="3669676"/>
            <a:ext cx="378012" cy="353359"/>
          </a:xfrm>
          <a:prstGeom prst="rect">
            <a:avLst/>
          </a:prstGeom>
        </p:spPr>
      </p:pic>
      <p:pic>
        <p:nvPicPr>
          <p:cNvPr id="87" name="Picture 8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BCD7FCE-C9B8-13AD-029D-9DCC2338CA9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07346" y="3664132"/>
            <a:ext cx="378012" cy="353359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05CD0BA-AAF7-1930-8416-47FE11D21B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2858" y="3664132"/>
            <a:ext cx="378012" cy="353359"/>
          </a:xfrm>
          <a:prstGeom prst="rect">
            <a:avLst/>
          </a:prstGeom>
        </p:spPr>
      </p:pic>
      <p:pic>
        <p:nvPicPr>
          <p:cNvPr id="89" name="Picture 8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D0B8CE3-5CDC-43EF-DB29-8C98D89436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921" y="4137341"/>
            <a:ext cx="378012" cy="353359"/>
          </a:xfrm>
          <a:prstGeom prst="rect">
            <a:avLst/>
          </a:prstGeom>
        </p:spPr>
      </p:pic>
      <p:pic>
        <p:nvPicPr>
          <p:cNvPr id="90" name="Picture 8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B8AE302-5BAF-1FB7-43D8-B16F2A483B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7163" y="4142885"/>
            <a:ext cx="378012" cy="353359"/>
          </a:xfrm>
          <a:prstGeom prst="rect">
            <a:avLst/>
          </a:prstGeom>
        </p:spPr>
      </p:pic>
      <p:pic>
        <p:nvPicPr>
          <p:cNvPr id="91" name="Picture 9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1640FF6-6A6B-67CA-6EDC-24FB4EB9CBD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32675" y="4137341"/>
            <a:ext cx="378012" cy="353359"/>
          </a:xfrm>
          <a:prstGeom prst="rect">
            <a:avLst/>
          </a:prstGeom>
        </p:spPr>
      </p:pic>
      <p:pic>
        <p:nvPicPr>
          <p:cNvPr id="92" name="Picture 9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9E0BE65-63EF-16C9-F246-38AD94B9C05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98187" y="4137341"/>
            <a:ext cx="378012" cy="353359"/>
          </a:xfrm>
          <a:prstGeom prst="rect">
            <a:avLst/>
          </a:prstGeom>
        </p:spPr>
      </p:pic>
      <p:pic>
        <p:nvPicPr>
          <p:cNvPr id="93" name="Picture 9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2952C60-8E02-67A4-7A11-49B63F31E2D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04740" y="4137341"/>
            <a:ext cx="378012" cy="353359"/>
          </a:xfrm>
          <a:prstGeom prst="rect">
            <a:avLst/>
          </a:prstGeom>
        </p:spPr>
      </p:pic>
      <p:pic>
        <p:nvPicPr>
          <p:cNvPr id="94" name="Picture 9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C77940A-71E2-B904-7D39-CA8D65C3404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8982" y="4142885"/>
            <a:ext cx="378012" cy="353359"/>
          </a:xfrm>
          <a:prstGeom prst="rect">
            <a:avLst/>
          </a:prstGeom>
        </p:spPr>
      </p:pic>
      <p:pic>
        <p:nvPicPr>
          <p:cNvPr id="95" name="Picture 9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AAEA7E8-1176-C9C3-0D13-1F8A6D61272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4494" y="4137341"/>
            <a:ext cx="378012" cy="353359"/>
          </a:xfrm>
          <a:prstGeom prst="rect">
            <a:avLst/>
          </a:prstGeom>
        </p:spPr>
      </p:pic>
      <p:pic>
        <p:nvPicPr>
          <p:cNvPr id="96" name="Picture 9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B8C3AE0-BFB6-B90F-5101-A268153DB6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0006" y="4137341"/>
            <a:ext cx="378012" cy="353359"/>
          </a:xfrm>
          <a:prstGeom prst="rect">
            <a:avLst/>
          </a:prstGeom>
        </p:spPr>
      </p:pic>
      <p:pic>
        <p:nvPicPr>
          <p:cNvPr id="97" name="Picture 9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8633FE2-EF06-2A29-2C81-48C6DE4814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7100" y="3664132"/>
            <a:ext cx="378012" cy="353359"/>
          </a:xfrm>
          <a:prstGeom prst="rect">
            <a:avLst/>
          </a:prstGeom>
        </p:spPr>
      </p:pic>
      <p:pic>
        <p:nvPicPr>
          <p:cNvPr id="98" name="Picture 9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84D77F6-F343-8E41-942B-870D7389E2A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1342" y="3669676"/>
            <a:ext cx="378012" cy="353359"/>
          </a:xfrm>
          <a:prstGeom prst="rect">
            <a:avLst/>
          </a:prstGeom>
        </p:spPr>
      </p:pic>
      <p:pic>
        <p:nvPicPr>
          <p:cNvPr id="99" name="Picture 9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08397BF-9167-305B-B118-FF17435AC2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854" y="3664132"/>
            <a:ext cx="378012" cy="353359"/>
          </a:xfrm>
          <a:prstGeom prst="rect">
            <a:avLst/>
          </a:prstGeom>
        </p:spPr>
      </p:pic>
      <p:pic>
        <p:nvPicPr>
          <p:cNvPr id="100" name="Picture 9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81CA280-0840-1AC5-D421-1B7A7FD0C28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2366" y="3664132"/>
            <a:ext cx="378012" cy="353359"/>
          </a:xfrm>
          <a:prstGeom prst="rect">
            <a:avLst/>
          </a:prstGeom>
        </p:spPr>
      </p:pic>
      <p:pic>
        <p:nvPicPr>
          <p:cNvPr id="101" name="Picture 10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3B8DE71-8AEB-A3F3-369D-84B4AA92DD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8919" y="3664132"/>
            <a:ext cx="378012" cy="353359"/>
          </a:xfrm>
          <a:prstGeom prst="rect">
            <a:avLst/>
          </a:prstGeom>
        </p:spPr>
      </p:pic>
      <p:pic>
        <p:nvPicPr>
          <p:cNvPr id="102" name="Picture 10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AD670F5-0D26-0033-B94D-E8985596A54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3161" y="3669676"/>
            <a:ext cx="378012" cy="353359"/>
          </a:xfrm>
          <a:prstGeom prst="rect">
            <a:avLst/>
          </a:prstGeom>
        </p:spPr>
      </p:pic>
      <p:pic>
        <p:nvPicPr>
          <p:cNvPr id="103" name="Picture 10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76B11DB-3F12-C1D4-CC59-9B97A3B9B7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7100" y="4137341"/>
            <a:ext cx="378012" cy="353359"/>
          </a:xfrm>
          <a:prstGeom prst="rect">
            <a:avLst/>
          </a:prstGeom>
        </p:spPr>
      </p:pic>
      <p:pic>
        <p:nvPicPr>
          <p:cNvPr id="104" name="Picture 10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0BAA5C5-0BE3-84EA-50B8-73232BFB236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1342" y="4142885"/>
            <a:ext cx="378012" cy="353359"/>
          </a:xfrm>
          <a:prstGeom prst="rect">
            <a:avLst/>
          </a:prstGeom>
        </p:spPr>
      </p:pic>
      <p:pic>
        <p:nvPicPr>
          <p:cNvPr id="105" name="Picture 10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CC197F2-F9FF-F872-FBE6-E64EC6FCD93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854" y="4137341"/>
            <a:ext cx="378012" cy="353359"/>
          </a:xfrm>
          <a:prstGeom prst="rect">
            <a:avLst/>
          </a:prstGeom>
        </p:spPr>
      </p:pic>
      <p:pic>
        <p:nvPicPr>
          <p:cNvPr id="106" name="Picture 10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BE58C01-FD96-6D59-D45B-FD661C1ACD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2366" y="4137341"/>
            <a:ext cx="378012" cy="353359"/>
          </a:xfrm>
          <a:prstGeom prst="rect">
            <a:avLst/>
          </a:prstGeom>
        </p:spPr>
      </p:pic>
      <p:pic>
        <p:nvPicPr>
          <p:cNvPr id="107" name="Picture 10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40AB29E-598C-AF6E-DF28-F8BA5F316D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8919" y="4137341"/>
            <a:ext cx="378012" cy="353359"/>
          </a:xfrm>
          <a:prstGeom prst="rect">
            <a:avLst/>
          </a:prstGeom>
        </p:spPr>
      </p:pic>
      <p:pic>
        <p:nvPicPr>
          <p:cNvPr id="108" name="Picture 10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166D82-48D5-C6F2-9D08-470FE38248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3161" y="4142885"/>
            <a:ext cx="378012" cy="353359"/>
          </a:xfrm>
          <a:prstGeom prst="rect">
            <a:avLst/>
          </a:prstGeom>
        </p:spPr>
      </p:pic>
      <p:pic>
        <p:nvPicPr>
          <p:cNvPr id="109" name="Picture 10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D40EBB8-2408-E5A3-C541-612AD7158C8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5416" y="4626277"/>
            <a:ext cx="378012" cy="353359"/>
          </a:xfrm>
          <a:prstGeom prst="rect">
            <a:avLst/>
          </a:prstGeom>
        </p:spPr>
      </p:pic>
      <p:pic>
        <p:nvPicPr>
          <p:cNvPr id="110" name="Picture 10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5264F46-1E11-0F2C-911B-714C68AF981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9658" y="4631821"/>
            <a:ext cx="378012" cy="353359"/>
          </a:xfrm>
          <a:prstGeom prst="rect">
            <a:avLst/>
          </a:prstGeom>
        </p:spPr>
      </p:pic>
      <p:pic>
        <p:nvPicPr>
          <p:cNvPr id="111" name="Picture 1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D6E9384-47CF-5847-41A3-26C98AFF7A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5170" y="4626277"/>
            <a:ext cx="378012" cy="353359"/>
          </a:xfrm>
          <a:prstGeom prst="rect">
            <a:avLst/>
          </a:prstGeom>
        </p:spPr>
      </p:pic>
      <p:pic>
        <p:nvPicPr>
          <p:cNvPr id="112" name="Picture 1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6EEFCCE-2EBE-1B05-53C6-129553502AC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20682" y="4626277"/>
            <a:ext cx="378012" cy="353359"/>
          </a:xfrm>
          <a:prstGeom prst="rect">
            <a:avLst/>
          </a:prstGeom>
        </p:spPr>
      </p:pic>
      <p:pic>
        <p:nvPicPr>
          <p:cNvPr id="113" name="Picture 1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E1DC6B6-E5AB-7A88-C20F-1436A7A41D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7235" y="4626277"/>
            <a:ext cx="378012" cy="353359"/>
          </a:xfrm>
          <a:prstGeom prst="rect">
            <a:avLst/>
          </a:prstGeom>
        </p:spPr>
      </p:pic>
      <p:pic>
        <p:nvPicPr>
          <p:cNvPr id="114" name="Picture 1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8F73974-B65C-7D74-125D-DB99D5E8C8F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01477" y="4631821"/>
            <a:ext cx="378012" cy="353359"/>
          </a:xfrm>
          <a:prstGeom prst="rect">
            <a:avLst/>
          </a:prstGeom>
        </p:spPr>
      </p:pic>
      <p:pic>
        <p:nvPicPr>
          <p:cNvPr id="115" name="Picture 1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E658477-D292-F7EF-8E3E-DD3F79C88D6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6989" y="4626277"/>
            <a:ext cx="378012" cy="353359"/>
          </a:xfrm>
          <a:prstGeom prst="rect">
            <a:avLst/>
          </a:prstGeom>
        </p:spPr>
      </p:pic>
      <p:pic>
        <p:nvPicPr>
          <p:cNvPr id="116" name="Picture 11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50DC097-1A1A-8CB1-9D85-6EAD0E7BBC9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32501" y="4626277"/>
            <a:ext cx="378012" cy="353359"/>
          </a:xfrm>
          <a:prstGeom prst="rect">
            <a:avLst/>
          </a:prstGeom>
        </p:spPr>
      </p:pic>
      <p:pic>
        <p:nvPicPr>
          <p:cNvPr id="117" name="Picture 1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4F14404-AE63-418E-C9E7-6CAE6654D2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69595" y="4626277"/>
            <a:ext cx="378012" cy="353359"/>
          </a:xfrm>
          <a:prstGeom prst="rect">
            <a:avLst/>
          </a:prstGeom>
        </p:spPr>
      </p:pic>
      <p:pic>
        <p:nvPicPr>
          <p:cNvPr id="118" name="Picture 11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B0EC3DD-EB95-94F0-2931-88D01B466A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43837" y="4631821"/>
            <a:ext cx="378012" cy="353359"/>
          </a:xfrm>
          <a:prstGeom prst="rect">
            <a:avLst/>
          </a:prstGeom>
        </p:spPr>
      </p:pic>
      <p:pic>
        <p:nvPicPr>
          <p:cNvPr id="119" name="Picture 11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C2F7094-B1DF-CA40-96D1-90A64772686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09349" y="4626277"/>
            <a:ext cx="378012" cy="353359"/>
          </a:xfrm>
          <a:prstGeom prst="rect">
            <a:avLst/>
          </a:prstGeom>
        </p:spPr>
      </p:pic>
      <p:pic>
        <p:nvPicPr>
          <p:cNvPr id="120" name="Picture 11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54D5D86-0F54-8AC3-B605-903FA038BF8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74861" y="4626277"/>
            <a:ext cx="378012" cy="353359"/>
          </a:xfrm>
          <a:prstGeom prst="rect">
            <a:avLst/>
          </a:prstGeom>
        </p:spPr>
      </p:pic>
      <p:pic>
        <p:nvPicPr>
          <p:cNvPr id="121" name="Picture 1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FAEA05D-0D19-FD4B-DBB3-023A1DF5E0F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1414" y="4626277"/>
            <a:ext cx="378012" cy="353359"/>
          </a:xfrm>
          <a:prstGeom prst="rect">
            <a:avLst/>
          </a:prstGeom>
        </p:spPr>
      </p:pic>
      <p:pic>
        <p:nvPicPr>
          <p:cNvPr id="122" name="Picture 12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B3E5AB4-FD05-0067-4026-7E54C0F05E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55656" y="4631821"/>
            <a:ext cx="378012" cy="353359"/>
          </a:xfrm>
          <a:prstGeom prst="rect">
            <a:avLst/>
          </a:prstGeom>
        </p:spPr>
      </p:pic>
      <p:pic>
        <p:nvPicPr>
          <p:cNvPr id="123" name="Picture 1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04B7D92-5DBF-3D2F-D169-E1405ADDEFC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5773" y="5155343"/>
            <a:ext cx="378012" cy="353359"/>
          </a:xfrm>
          <a:prstGeom prst="rect">
            <a:avLst/>
          </a:prstGeom>
        </p:spPr>
      </p:pic>
      <p:pic>
        <p:nvPicPr>
          <p:cNvPr id="124" name="Picture 1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7FAE0C9-9AD7-27CB-6D39-3002D942140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015" y="5160887"/>
            <a:ext cx="378012" cy="353359"/>
          </a:xfrm>
          <a:prstGeom prst="rect">
            <a:avLst/>
          </a:prstGeom>
        </p:spPr>
      </p:pic>
      <p:pic>
        <p:nvPicPr>
          <p:cNvPr id="125" name="Picture 12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5C97D4-07C2-19CD-9F24-F6E2B34D454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95527" y="5155343"/>
            <a:ext cx="378012" cy="353359"/>
          </a:xfrm>
          <a:prstGeom prst="rect">
            <a:avLst/>
          </a:prstGeom>
        </p:spPr>
      </p:pic>
      <p:pic>
        <p:nvPicPr>
          <p:cNvPr id="126" name="Picture 12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DA59EA7-A8C7-1492-C0DF-CEA0B09D0DA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61039" y="5155343"/>
            <a:ext cx="378012" cy="353359"/>
          </a:xfrm>
          <a:prstGeom prst="rect">
            <a:avLst/>
          </a:prstGeom>
        </p:spPr>
      </p:pic>
      <p:pic>
        <p:nvPicPr>
          <p:cNvPr id="127" name="Picture 12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E81F9A-90B1-1221-C921-9E192225E95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7592" y="5155343"/>
            <a:ext cx="378012" cy="353359"/>
          </a:xfrm>
          <a:prstGeom prst="rect">
            <a:avLst/>
          </a:prstGeom>
        </p:spPr>
      </p:pic>
      <p:pic>
        <p:nvPicPr>
          <p:cNvPr id="128" name="Picture 12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419EDAA-83A0-F772-0C2C-EEA88139F7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1834" y="5160887"/>
            <a:ext cx="378012" cy="353359"/>
          </a:xfrm>
          <a:prstGeom prst="rect">
            <a:avLst/>
          </a:prstGeom>
        </p:spPr>
      </p:pic>
      <p:pic>
        <p:nvPicPr>
          <p:cNvPr id="129" name="Picture 1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E00F024-873C-F200-772D-42F12EFBA6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07346" y="5155343"/>
            <a:ext cx="378012" cy="353359"/>
          </a:xfrm>
          <a:prstGeom prst="rect">
            <a:avLst/>
          </a:prstGeom>
        </p:spPr>
      </p:pic>
      <p:pic>
        <p:nvPicPr>
          <p:cNvPr id="130" name="Picture 12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47C8174-2623-B7D9-BE3A-A072430488A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2858" y="5155343"/>
            <a:ext cx="378012" cy="353359"/>
          </a:xfrm>
          <a:prstGeom prst="rect">
            <a:avLst/>
          </a:prstGeom>
        </p:spPr>
      </p:pic>
      <p:pic>
        <p:nvPicPr>
          <p:cNvPr id="131" name="Picture 1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E5FC8C1-87D8-B04C-5DFA-FC17A9F407C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921" y="5628552"/>
            <a:ext cx="378012" cy="353359"/>
          </a:xfrm>
          <a:prstGeom prst="rect">
            <a:avLst/>
          </a:prstGeom>
        </p:spPr>
      </p:pic>
      <p:pic>
        <p:nvPicPr>
          <p:cNvPr id="132" name="Picture 13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CD82C2A-AAA5-DF67-DE95-1049F539AD5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7163" y="5634096"/>
            <a:ext cx="378012" cy="353359"/>
          </a:xfrm>
          <a:prstGeom prst="rect">
            <a:avLst/>
          </a:prstGeom>
        </p:spPr>
      </p:pic>
      <p:pic>
        <p:nvPicPr>
          <p:cNvPr id="133" name="Picture 13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A459334-B207-2829-54BB-1603703B13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32675" y="5628552"/>
            <a:ext cx="378012" cy="353359"/>
          </a:xfrm>
          <a:prstGeom prst="rect">
            <a:avLst/>
          </a:prstGeom>
        </p:spPr>
      </p:pic>
      <p:pic>
        <p:nvPicPr>
          <p:cNvPr id="134" name="Picture 1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9A51628-267A-A9AE-47CC-A08B635E87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98187" y="5628552"/>
            <a:ext cx="378012" cy="353359"/>
          </a:xfrm>
          <a:prstGeom prst="rect">
            <a:avLst/>
          </a:prstGeom>
        </p:spPr>
      </p:pic>
      <p:pic>
        <p:nvPicPr>
          <p:cNvPr id="135" name="Picture 13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A4F61BC-94F2-2332-1853-2848708B26C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04740" y="5628552"/>
            <a:ext cx="378012" cy="353359"/>
          </a:xfrm>
          <a:prstGeom prst="rect">
            <a:avLst/>
          </a:prstGeom>
        </p:spPr>
      </p:pic>
      <p:pic>
        <p:nvPicPr>
          <p:cNvPr id="136" name="Picture 13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945608C-9624-9C15-7C4B-0C847D9E20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8982" y="5634096"/>
            <a:ext cx="378012" cy="353359"/>
          </a:xfrm>
          <a:prstGeom prst="rect">
            <a:avLst/>
          </a:prstGeom>
        </p:spPr>
      </p:pic>
      <p:pic>
        <p:nvPicPr>
          <p:cNvPr id="137" name="Picture 1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7BDC4C-D2D7-4122-D50D-7ABF597B3D1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4494" y="5628552"/>
            <a:ext cx="378012" cy="353359"/>
          </a:xfrm>
          <a:prstGeom prst="rect">
            <a:avLst/>
          </a:prstGeom>
        </p:spPr>
      </p:pic>
      <p:pic>
        <p:nvPicPr>
          <p:cNvPr id="138" name="Picture 13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5FE137C-3AEC-3069-B238-4AEE0A9121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0006" y="5628552"/>
            <a:ext cx="378012" cy="353359"/>
          </a:xfrm>
          <a:prstGeom prst="rect">
            <a:avLst/>
          </a:prstGeom>
        </p:spPr>
      </p:pic>
      <p:pic>
        <p:nvPicPr>
          <p:cNvPr id="139" name="Picture 13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ED89CAD-A80C-DF86-AC13-B416CB8342B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7100" y="5155343"/>
            <a:ext cx="378012" cy="353359"/>
          </a:xfrm>
          <a:prstGeom prst="rect">
            <a:avLst/>
          </a:prstGeom>
        </p:spPr>
      </p:pic>
      <p:pic>
        <p:nvPicPr>
          <p:cNvPr id="140" name="Picture 13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172860B-6B1D-1ED4-7951-106B8785D08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1342" y="5160887"/>
            <a:ext cx="378012" cy="353359"/>
          </a:xfrm>
          <a:prstGeom prst="rect">
            <a:avLst/>
          </a:prstGeom>
        </p:spPr>
      </p:pic>
      <p:pic>
        <p:nvPicPr>
          <p:cNvPr id="141" name="Picture 14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FE6252C-0309-9605-FB15-CBF0F1A257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854" y="5155343"/>
            <a:ext cx="378012" cy="353359"/>
          </a:xfrm>
          <a:prstGeom prst="rect">
            <a:avLst/>
          </a:prstGeom>
        </p:spPr>
      </p:pic>
      <p:pic>
        <p:nvPicPr>
          <p:cNvPr id="142" name="Picture 1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F232B59-922D-606C-66DF-0F98A8A47C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2366" y="5155343"/>
            <a:ext cx="378012" cy="353359"/>
          </a:xfrm>
          <a:prstGeom prst="rect">
            <a:avLst/>
          </a:prstGeom>
        </p:spPr>
      </p:pic>
      <p:pic>
        <p:nvPicPr>
          <p:cNvPr id="143" name="Picture 14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799DCC0-4E23-12C3-58A8-BA5458E243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8919" y="5155343"/>
            <a:ext cx="378012" cy="353359"/>
          </a:xfrm>
          <a:prstGeom prst="rect">
            <a:avLst/>
          </a:prstGeom>
        </p:spPr>
      </p:pic>
      <p:pic>
        <p:nvPicPr>
          <p:cNvPr id="144" name="Picture 14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B2844C8-551F-503E-BD55-3DCD4CF227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3161" y="5160887"/>
            <a:ext cx="378012" cy="353359"/>
          </a:xfrm>
          <a:prstGeom prst="rect">
            <a:avLst/>
          </a:prstGeom>
        </p:spPr>
      </p:pic>
      <p:pic>
        <p:nvPicPr>
          <p:cNvPr id="145" name="Picture 14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F3F2F3C-E060-0B6F-A5C6-3F50796135C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7100" y="5628552"/>
            <a:ext cx="378012" cy="353359"/>
          </a:xfrm>
          <a:prstGeom prst="rect">
            <a:avLst/>
          </a:prstGeom>
        </p:spPr>
      </p:pic>
      <p:pic>
        <p:nvPicPr>
          <p:cNvPr id="146" name="Picture 14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799CCE-0F14-4F60-4426-AB76CB0E63F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1342" y="5634096"/>
            <a:ext cx="378012" cy="353359"/>
          </a:xfrm>
          <a:prstGeom prst="rect">
            <a:avLst/>
          </a:prstGeom>
        </p:spPr>
      </p:pic>
      <p:pic>
        <p:nvPicPr>
          <p:cNvPr id="147" name="Picture 1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880E23-4CF6-9CC8-0A9C-782EACD5AC1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854" y="5628552"/>
            <a:ext cx="378012" cy="353359"/>
          </a:xfrm>
          <a:prstGeom prst="rect">
            <a:avLst/>
          </a:prstGeom>
        </p:spPr>
      </p:pic>
      <p:pic>
        <p:nvPicPr>
          <p:cNvPr id="148" name="Picture 14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EDF481-311F-1EFD-2905-9FBE73CD787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2366" y="5628552"/>
            <a:ext cx="378012" cy="353359"/>
          </a:xfrm>
          <a:prstGeom prst="rect">
            <a:avLst/>
          </a:prstGeom>
        </p:spPr>
      </p:pic>
      <p:pic>
        <p:nvPicPr>
          <p:cNvPr id="149" name="Picture 14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AA03C14-0776-EF08-68E0-12E5FD0948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8919" y="5628552"/>
            <a:ext cx="378012" cy="353359"/>
          </a:xfrm>
          <a:prstGeom prst="rect">
            <a:avLst/>
          </a:prstGeom>
        </p:spPr>
      </p:pic>
      <p:pic>
        <p:nvPicPr>
          <p:cNvPr id="150" name="Picture 14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9089434-237B-79E0-CC9F-C904272D72C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3161" y="5634096"/>
            <a:ext cx="378012" cy="353359"/>
          </a:xfrm>
          <a:prstGeom prst="rect">
            <a:avLst/>
          </a:prstGeom>
        </p:spPr>
      </p:pic>
      <p:pic>
        <p:nvPicPr>
          <p:cNvPr id="151" name="Picture 1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8E918E5-47D7-E9E4-082E-46F311D973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5416" y="6117488"/>
            <a:ext cx="378012" cy="353359"/>
          </a:xfrm>
          <a:prstGeom prst="rect">
            <a:avLst/>
          </a:prstGeom>
        </p:spPr>
      </p:pic>
      <p:pic>
        <p:nvPicPr>
          <p:cNvPr id="152" name="Picture 15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8F42E15-5AEA-EA46-6A53-8799F69F8B0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9658" y="6123032"/>
            <a:ext cx="378012" cy="353359"/>
          </a:xfrm>
          <a:prstGeom prst="rect">
            <a:avLst/>
          </a:prstGeom>
        </p:spPr>
      </p:pic>
      <p:pic>
        <p:nvPicPr>
          <p:cNvPr id="153" name="Picture 15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36A4FCB-BEED-F89F-30BE-64745934C0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5170" y="6117488"/>
            <a:ext cx="378012" cy="353359"/>
          </a:xfrm>
          <a:prstGeom prst="rect">
            <a:avLst/>
          </a:prstGeom>
        </p:spPr>
      </p:pic>
      <p:pic>
        <p:nvPicPr>
          <p:cNvPr id="154" name="Picture 15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EDFEE5-02FF-7AEA-2795-DD0EA853746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20682" y="6117488"/>
            <a:ext cx="378012" cy="353359"/>
          </a:xfrm>
          <a:prstGeom prst="rect">
            <a:avLst/>
          </a:prstGeom>
        </p:spPr>
      </p:pic>
      <p:pic>
        <p:nvPicPr>
          <p:cNvPr id="155" name="Picture 1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C2C3FEA-3603-ED97-8B88-5A72BD19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7235" y="6117488"/>
            <a:ext cx="378012" cy="353359"/>
          </a:xfrm>
          <a:prstGeom prst="rect">
            <a:avLst/>
          </a:prstGeom>
        </p:spPr>
      </p:pic>
      <p:pic>
        <p:nvPicPr>
          <p:cNvPr id="156" name="Picture 15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A90B22E-EDC0-A050-3D22-83BAFBBF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01477" y="6123032"/>
            <a:ext cx="378012" cy="353359"/>
          </a:xfrm>
          <a:prstGeom prst="rect">
            <a:avLst/>
          </a:prstGeom>
        </p:spPr>
      </p:pic>
      <p:pic>
        <p:nvPicPr>
          <p:cNvPr id="157" name="Picture 15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1C7D166-1FD6-2784-93C0-A0560C3EBD6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6989" y="6117488"/>
            <a:ext cx="378012" cy="353359"/>
          </a:xfrm>
          <a:prstGeom prst="rect">
            <a:avLst/>
          </a:prstGeom>
        </p:spPr>
      </p:pic>
      <p:pic>
        <p:nvPicPr>
          <p:cNvPr id="158" name="Picture 15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A64490A-05CD-0190-248A-99266FCE65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32501" y="6117488"/>
            <a:ext cx="378012" cy="353359"/>
          </a:xfrm>
          <a:prstGeom prst="rect">
            <a:avLst/>
          </a:prstGeom>
        </p:spPr>
      </p:pic>
      <p:pic>
        <p:nvPicPr>
          <p:cNvPr id="159" name="Picture 15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F9AF71D-4AC0-EED2-F549-BC013F05CFC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69595" y="6117488"/>
            <a:ext cx="378012" cy="353359"/>
          </a:xfrm>
          <a:prstGeom prst="rect">
            <a:avLst/>
          </a:prstGeom>
        </p:spPr>
      </p:pic>
      <p:pic>
        <p:nvPicPr>
          <p:cNvPr id="160" name="Picture 15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E72A55D-CB2E-F5FF-7D5F-30B0222F4D5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43837" y="6123032"/>
            <a:ext cx="378012" cy="353359"/>
          </a:xfrm>
          <a:prstGeom prst="rect">
            <a:avLst/>
          </a:prstGeom>
        </p:spPr>
      </p:pic>
      <p:pic>
        <p:nvPicPr>
          <p:cNvPr id="161" name="Picture 16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3026B81-2B0E-B629-2B8A-F26DE223A2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09349" y="6117488"/>
            <a:ext cx="378012" cy="353359"/>
          </a:xfrm>
          <a:prstGeom prst="rect">
            <a:avLst/>
          </a:prstGeom>
        </p:spPr>
      </p:pic>
      <p:pic>
        <p:nvPicPr>
          <p:cNvPr id="162" name="Picture 16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3311373-6263-7BF8-4B6D-25193A8A33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74861" y="6117488"/>
            <a:ext cx="378012" cy="353359"/>
          </a:xfrm>
          <a:prstGeom prst="rect">
            <a:avLst/>
          </a:prstGeom>
        </p:spPr>
      </p:pic>
      <p:pic>
        <p:nvPicPr>
          <p:cNvPr id="163" name="Picture 16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4E1CE0B-0556-AEC8-5056-3AAC699D67D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1414" y="6117488"/>
            <a:ext cx="378012" cy="353359"/>
          </a:xfrm>
          <a:prstGeom prst="rect">
            <a:avLst/>
          </a:prstGeom>
        </p:spPr>
      </p:pic>
      <p:pic>
        <p:nvPicPr>
          <p:cNvPr id="164" name="Picture 16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E5C9397-6869-0B51-81FE-DA8C7E4BE40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55656" y="6123032"/>
            <a:ext cx="378012" cy="3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9310-ED0D-174B-E1B6-448AA120E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A diagram of a circular shape&#10;&#10;AI-generated content may be incorrect.">
            <a:extLst>
              <a:ext uri="{FF2B5EF4-FFF2-40B4-BE49-F238E27FC236}">
                <a16:creationId xmlns:a16="http://schemas.microsoft.com/office/drawing/2014/main" id="{B8DA4FB9-A3D7-74AF-65DE-7D22D505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70"/>
          <a:stretch>
            <a:fillRect/>
          </a:stretch>
        </p:blipFill>
        <p:spPr>
          <a:xfrm>
            <a:off x="5447827" y="4207202"/>
            <a:ext cx="4703716" cy="2416023"/>
          </a:xfrm>
          <a:prstGeom prst="rect">
            <a:avLst/>
          </a:prstGeom>
        </p:spPr>
      </p:pic>
      <p:sp>
        <p:nvSpPr>
          <p:cNvPr id="79" name="Triangle 78">
            <a:extLst>
              <a:ext uri="{FF2B5EF4-FFF2-40B4-BE49-F238E27FC236}">
                <a16:creationId xmlns:a16="http://schemas.microsoft.com/office/drawing/2014/main" id="{12C9A775-728F-48EE-EC4B-1D6BCEFE8654}"/>
              </a:ext>
            </a:extLst>
          </p:cNvPr>
          <p:cNvSpPr/>
          <p:nvPr/>
        </p:nvSpPr>
        <p:spPr>
          <a:xfrm flipV="1">
            <a:off x="3915416" y="3567699"/>
            <a:ext cx="7834687" cy="127075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33D9C8-BCD3-5BE8-BDEC-C802C8DE2D69}"/>
              </a:ext>
            </a:extLst>
          </p:cNvPr>
          <p:cNvSpPr/>
          <p:nvPr/>
        </p:nvSpPr>
        <p:spPr>
          <a:xfrm>
            <a:off x="0" y="0"/>
            <a:ext cx="12192000" cy="1909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539DA-68B7-AD92-BA79-14C0CE59E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39" y="207221"/>
            <a:ext cx="1522846" cy="1587122"/>
          </a:xfrm>
          <a:prstGeom prst="rect">
            <a:avLst/>
          </a:prstGeom>
        </p:spPr>
      </p:pic>
      <p:pic>
        <p:nvPicPr>
          <p:cNvPr id="12" name="Picture 11" descr="A pixelated snake with green text&#10;&#10;AI-generated content may be incorrect.">
            <a:extLst>
              <a:ext uri="{FF2B5EF4-FFF2-40B4-BE49-F238E27FC236}">
                <a16:creationId xmlns:a16="http://schemas.microsoft.com/office/drawing/2014/main" id="{54AC3670-9C44-4E90-5987-5EED17F6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136" y="465147"/>
            <a:ext cx="2828815" cy="1071267"/>
          </a:xfrm>
          <a:prstGeom prst="rect">
            <a:avLst/>
          </a:prstGeom>
        </p:spPr>
      </p:pic>
      <p:pic>
        <p:nvPicPr>
          <p:cNvPr id="13" name="Picture 2" descr="Bioplatforms Australia | Science and Technology Australia">
            <a:extLst>
              <a:ext uri="{FF2B5EF4-FFF2-40B4-BE49-F238E27FC236}">
                <a16:creationId xmlns:a16="http://schemas.microsoft.com/office/drawing/2014/main" id="{A9CF230A-2420-8B7A-9F12-0899CA55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53" y="265567"/>
            <a:ext cx="4196542" cy="147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B24017-42C1-3F78-4F39-EBFD05EDE090}"/>
              </a:ext>
            </a:extLst>
          </p:cNvPr>
          <p:cNvCxnSpPr/>
          <p:nvPr/>
        </p:nvCxnSpPr>
        <p:spPr>
          <a:xfrm>
            <a:off x="3234859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42E11C-6B60-A9F9-BA0C-525B12576EF3}"/>
              </a:ext>
            </a:extLst>
          </p:cNvPr>
          <p:cNvCxnSpPr/>
          <p:nvPr/>
        </p:nvCxnSpPr>
        <p:spPr>
          <a:xfrm>
            <a:off x="8144454" y="374073"/>
            <a:ext cx="0" cy="1267691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B8AF1F-349A-056D-5C1B-42F53BCB24A2}"/>
              </a:ext>
            </a:extLst>
          </p:cNvPr>
          <p:cNvGrpSpPr/>
          <p:nvPr/>
        </p:nvGrpSpPr>
        <p:grpSpPr>
          <a:xfrm>
            <a:off x="441897" y="3361548"/>
            <a:ext cx="2592730" cy="675409"/>
            <a:chOff x="5096610" y="540327"/>
            <a:chExt cx="2592730" cy="67540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3CF501-14B7-6B8C-A8FD-55674DBF40FC}"/>
                </a:ext>
              </a:extLst>
            </p:cNvPr>
            <p:cNvSpPr txBox="1"/>
            <p:nvPr/>
          </p:nvSpPr>
          <p:spPr>
            <a:xfrm>
              <a:off x="5216236" y="710006"/>
              <a:ext cx="2389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5,440 TOTAL LOCI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7A86581-E2C7-2547-92F9-736D378D3FB9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9828CAB-96D5-D540-6B64-B3FA08065FA6}"/>
              </a:ext>
            </a:extLst>
          </p:cNvPr>
          <p:cNvSpPr/>
          <p:nvPr/>
        </p:nvSpPr>
        <p:spPr>
          <a:xfrm>
            <a:off x="3495553" y="1966837"/>
            <a:ext cx="8638572" cy="4758054"/>
          </a:xfrm>
          <a:prstGeom prst="roundRect">
            <a:avLst>
              <a:gd name="adj" fmla="val 252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B15D46-2264-1D7D-1A75-5505CD2A90CB}"/>
              </a:ext>
            </a:extLst>
          </p:cNvPr>
          <p:cNvGrpSpPr/>
          <p:nvPr/>
        </p:nvGrpSpPr>
        <p:grpSpPr>
          <a:xfrm>
            <a:off x="467121" y="2283559"/>
            <a:ext cx="3814874" cy="675409"/>
            <a:chOff x="5096610" y="540327"/>
            <a:chExt cx="3814874" cy="675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4E8491-A46B-3B07-3BAE-1B4A8093BB3D}"/>
                </a:ext>
              </a:extLst>
            </p:cNvPr>
            <p:cNvSpPr/>
            <p:nvPr/>
          </p:nvSpPr>
          <p:spPr>
            <a:xfrm>
              <a:off x="5466052" y="736571"/>
              <a:ext cx="304800" cy="304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4C295D-994A-72F4-BEA7-332C2BB5D246}"/>
                </a:ext>
              </a:extLst>
            </p:cNvPr>
            <p:cNvSpPr txBox="1"/>
            <p:nvPr/>
          </p:nvSpPr>
          <p:spPr>
            <a:xfrm>
              <a:off x="6263338" y="710006"/>
              <a:ext cx="2648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1 LOCUS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11F62C-C25F-47D2-232E-DF5336C0DE90}"/>
                </a:ext>
              </a:extLst>
            </p:cNvPr>
            <p:cNvSpPr txBox="1"/>
            <p:nvPr/>
          </p:nvSpPr>
          <p:spPr>
            <a:xfrm>
              <a:off x="5885025" y="670250"/>
              <a:ext cx="4284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  <a:latin typeface="Helvetica Light" panose="020B0403020202020204" pitchFamily="34" charset="0"/>
                </a:rPr>
                <a:t>=</a:t>
              </a:r>
              <a:endParaRPr lang="en-US" dirty="0">
                <a:solidFill>
                  <a:schemeClr val="accent2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D9F050A-69B2-92B1-1EEA-069C3F740C05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54ABD6-46EE-B838-CE22-0F59E3F91D91}"/>
              </a:ext>
            </a:extLst>
          </p:cNvPr>
          <p:cNvGrpSpPr/>
          <p:nvPr/>
        </p:nvGrpSpPr>
        <p:grpSpPr>
          <a:xfrm>
            <a:off x="441897" y="4473214"/>
            <a:ext cx="2592730" cy="675409"/>
            <a:chOff x="5096610" y="540327"/>
            <a:chExt cx="2592730" cy="6754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4BBDFF-3B2B-4A7D-754A-72F3A6BA6D4E}"/>
                </a:ext>
              </a:extLst>
            </p:cNvPr>
            <p:cNvSpPr txBox="1"/>
            <p:nvPr/>
          </p:nvSpPr>
          <p:spPr>
            <a:xfrm>
              <a:off x="5216236" y="710006"/>
              <a:ext cx="247310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Helvetica Light" panose="020B0403020202020204" pitchFamily="34" charset="0"/>
                </a:rPr>
                <a:t>5,440 GENE TREES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631E541-15E1-FD33-52D8-2CAF2DEB8982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24" name="Picture 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4BFBAD-6A30-2E8B-2A48-19C06B893B9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5773" y="2185330"/>
            <a:ext cx="378012" cy="353359"/>
          </a:xfrm>
          <a:prstGeom prst="rect">
            <a:avLst/>
          </a:prstGeom>
        </p:spPr>
      </p:pic>
      <p:pic>
        <p:nvPicPr>
          <p:cNvPr id="26" name="Picture 2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61D5DD1-9C9D-1573-A465-2F0C6F0E283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30015" y="2190874"/>
            <a:ext cx="378012" cy="353359"/>
          </a:xfrm>
          <a:prstGeom prst="rect">
            <a:avLst/>
          </a:prstGeom>
        </p:spPr>
      </p:pic>
      <p:pic>
        <p:nvPicPr>
          <p:cNvPr id="27" name="Picture 2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05237A4-BDA4-4B99-8817-838FC4B7FC9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95527" y="2185330"/>
            <a:ext cx="378012" cy="353359"/>
          </a:xfrm>
          <a:prstGeom prst="rect">
            <a:avLst/>
          </a:prstGeom>
        </p:spPr>
      </p:pic>
      <p:pic>
        <p:nvPicPr>
          <p:cNvPr id="28" name="Picture 2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871471D-7F02-FC8C-16A6-51E18D69F7F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61039" y="2185330"/>
            <a:ext cx="378012" cy="353359"/>
          </a:xfrm>
          <a:prstGeom prst="rect">
            <a:avLst/>
          </a:prstGeom>
        </p:spPr>
      </p:pic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E3F5DAE-03E8-778B-E8BE-C6381B20400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7592" y="2185330"/>
            <a:ext cx="378012" cy="353359"/>
          </a:xfrm>
          <a:prstGeom prst="rect">
            <a:avLst/>
          </a:prstGeom>
        </p:spPr>
      </p:pic>
      <p:pic>
        <p:nvPicPr>
          <p:cNvPr id="30" name="Picture 2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3960801-55BE-9E6E-1DED-357C302986A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1834" y="2190874"/>
            <a:ext cx="378012" cy="353359"/>
          </a:xfrm>
          <a:prstGeom prst="rect">
            <a:avLst/>
          </a:prstGeom>
        </p:spPr>
      </p:pic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8D48766-69BB-AA2C-884E-A7310A8F29D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07346" y="2185330"/>
            <a:ext cx="378012" cy="353359"/>
          </a:xfrm>
          <a:prstGeom prst="rect">
            <a:avLst/>
          </a:prstGeom>
        </p:spPr>
      </p:pic>
      <p:pic>
        <p:nvPicPr>
          <p:cNvPr id="32" name="Picture 3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5EDC46C-CBC6-EDF3-4586-A336640C089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2858" y="2185330"/>
            <a:ext cx="378012" cy="353359"/>
          </a:xfrm>
          <a:prstGeom prst="rect">
            <a:avLst/>
          </a:prstGeom>
        </p:spPr>
      </p:pic>
      <p:pic>
        <p:nvPicPr>
          <p:cNvPr id="33" name="Picture 3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2728EE0-9D43-ADD9-23A5-32440C3B70B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2921" y="2658539"/>
            <a:ext cx="378012" cy="353359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0B8CB28-F97C-E91F-DB44-6DD8C934349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7163" y="2664083"/>
            <a:ext cx="378012" cy="353359"/>
          </a:xfrm>
          <a:prstGeom prst="rect">
            <a:avLst/>
          </a:prstGeom>
        </p:spPr>
      </p:pic>
      <p:pic>
        <p:nvPicPr>
          <p:cNvPr id="35" name="Picture 3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1FEA0A1-CA57-FBBA-F0B7-5AAAD065141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32675" y="2658539"/>
            <a:ext cx="378012" cy="353359"/>
          </a:xfrm>
          <a:prstGeom prst="rect">
            <a:avLst/>
          </a:prstGeom>
        </p:spPr>
      </p:pic>
      <p:pic>
        <p:nvPicPr>
          <p:cNvPr id="36" name="Picture 3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98C0FA4-CD23-315D-4C5C-4BE93368CF5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98187" y="2658539"/>
            <a:ext cx="378012" cy="353359"/>
          </a:xfrm>
          <a:prstGeom prst="rect">
            <a:avLst/>
          </a:prstGeom>
        </p:spPr>
      </p:pic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128A938-DD5F-1270-6761-2692761F5BC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04740" y="2658539"/>
            <a:ext cx="378012" cy="353359"/>
          </a:xfrm>
          <a:prstGeom prst="rect">
            <a:avLst/>
          </a:prstGeom>
        </p:spPr>
      </p:pic>
      <p:pic>
        <p:nvPicPr>
          <p:cNvPr id="38" name="Picture 3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EFF339A-C51E-B86B-C2FB-6B2AE496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8982" y="2664083"/>
            <a:ext cx="378012" cy="353359"/>
          </a:xfrm>
          <a:prstGeom prst="rect">
            <a:avLst/>
          </a:prstGeom>
        </p:spPr>
      </p:pic>
      <p:pic>
        <p:nvPicPr>
          <p:cNvPr id="39" name="Picture 3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8AEB425-4004-A66D-1246-C6064ECDD2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4494" y="2658539"/>
            <a:ext cx="378012" cy="353359"/>
          </a:xfrm>
          <a:prstGeom prst="rect">
            <a:avLst/>
          </a:prstGeom>
        </p:spPr>
      </p:pic>
      <p:pic>
        <p:nvPicPr>
          <p:cNvPr id="40" name="Picture 3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32D06B7-AA48-AF57-AA92-45CE6D4E8FA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0006" y="2658539"/>
            <a:ext cx="378012" cy="353359"/>
          </a:xfrm>
          <a:prstGeom prst="rect">
            <a:avLst/>
          </a:prstGeom>
        </p:spPr>
      </p:pic>
      <p:pic>
        <p:nvPicPr>
          <p:cNvPr id="41" name="Picture 4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975A00C-5729-B436-0C45-CA7F6B4C3F2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7100" y="2185330"/>
            <a:ext cx="378012" cy="353359"/>
          </a:xfrm>
          <a:prstGeom prst="rect">
            <a:avLst/>
          </a:prstGeom>
        </p:spPr>
      </p:pic>
      <p:pic>
        <p:nvPicPr>
          <p:cNvPr id="42" name="Picture 4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9ABD742-9FC8-0350-D6F2-6876DC2FE5F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1342" y="2190874"/>
            <a:ext cx="378012" cy="353359"/>
          </a:xfrm>
          <a:prstGeom prst="rect">
            <a:avLst/>
          </a:prstGeom>
        </p:spPr>
      </p:pic>
      <p:pic>
        <p:nvPicPr>
          <p:cNvPr id="43" name="Picture 4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0F95B16-0370-CAAB-F433-621609B83D9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854" y="2185330"/>
            <a:ext cx="378012" cy="353359"/>
          </a:xfrm>
          <a:prstGeom prst="rect">
            <a:avLst/>
          </a:prstGeom>
        </p:spPr>
      </p:pic>
      <p:pic>
        <p:nvPicPr>
          <p:cNvPr id="44" name="Picture 4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328B87D-D8F6-1C48-AB31-02F5A8D9A40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2366" y="2185330"/>
            <a:ext cx="378012" cy="353359"/>
          </a:xfrm>
          <a:prstGeom prst="rect">
            <a:avLst/>
          </a:prstGeom>
        </p:spPr>
      </p:pic>
      <p:pic>
        <p:nvPicPr>
          <p:cNvPr id="45" name="Picture 4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90DCC38-57C7-CF7B-1904-D74D20010E3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8919" y="2185330"/>
            <a:ext cx="378012" cy="353359"/>
          </a:xfrm>
          <a:prstGeom prst="rect">
            <a:avLst/>
          </a:prstGeom>
        </p:spPr>
      </p:pic>
      <p:pic>
        <p:nvPicPr>
          <p:cNvPr id="46" name="Picture 4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BDB6054-91F0-E31F-B8D2-B6279F344E5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3161" y="2190874"/>
            <a:ext cx="378012" cy="353359"/>
          </a:xfrm>
          <a:prstGeom prst="rect">
            <a:avLst/>
          </a:prstGeom>
        </p:spPr>
      </p:pic>
      <p:pic>
        <p:nvPicPr>
          <p:cNvPr id="49" name="Picture 4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6E05E21-7573-4204-8618-9CA791603D1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7100" y="2658539"/>
            <a:ext cx="378012" cy="353359"/>
          </a:xfrm>
          <a:prstGeom prst="rect">
            <a:avLst/>
          </a:prstGeom>
        </p:spPr>
      </p:pic>
      <p:pic>
        <p:nvPicPr>
          <p:cNvPr id="50" name="Picture 4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1C822C5-C0B2-B894-ACD2-45F8B598D91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21342" y="2664083"/>
            <a:ext cx="378012" cy="353359"/>
          </a:xfrm>
          <a:prstGeom prst="rect">
            <a:avLst/>
          </a:prstGeom>
        </p:spPr>
      </p:pic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7E69634-64AC-41AD-DC80-B2CE7448956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854" y="2658539"/>
            <a:ext cx="378012" cy="353359"/>
          </a:xfrm>
          <a:prstGeom prst="rect">
            <a:avLst/>
          </a:prstGeom>
        </p:spPr>
      </p:pic>
      <p:pic>
        <p:nvPicPr>
          <p:cNvPr id="52" name="Picture 5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C13113-C801-9D40-35FF-C3AB9268BEB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2366" y="2658539"/>
            <a:ext cx="378012" cy="353359"/>
          </a:xfrm>
          <a:prstGeom prst="rect">
            <a:avLst/>
          </a:prstGeom>
        </p:spPr>
      </p:pic>
      <p:pic>
        <p:nvPicPr>
          <p:cNvPr id="53" name="Picture 5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9AA99EC-633A-26FE-6569-25B8278CC9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58919" y="2658539"/>
            <a:ext cx="378012" cy="353359"/>
          </a:xfrm>
          <a:prstGeom prst="rect">
            <a:avLst/>
          </a:prstGeom>
        </p:spPr>
      </p:pic>
      <p:pic>
        <p:nvPicPr>
          <p:cNvPr id="54" name="Picture 5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63A87C7-2805-A5A5-3A2E-58347740546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3161" y="2664083"/>
            <a:ext cx="378012" cy="353359"/>
          </a:xfrm>
          <a:prstGeom prst="rect">
            <a:avLst/>
          </a:prstGeom>
        </p:spPr>
      </p:pic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1BF349E-0332-FA59-3361-030755584CD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5416" y="3147475"/>
            <a:ext cx="378012" cy="353359"/>
          </a:xfrm>
          <a:prstGeom prst="rect">
            <a:avLst/>
          </a:prstGeom>
        </p:spPr>
      </p:pic>
      <p:pic>
        <p:nvPicPr>
          <p:cNvPr id="56" name="Picture 5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BBFFFDC-89AC-1CB3-6EC7-4416344FD69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89658" y="3153019"/>
            <a:ext cx="378012" cy="353359"/>
          </a:xfrm>
          <a:prstGeom prst="rect">
            <a:avLst/>
          </a:prstGeom>
        </p:spPr>
      </p:pic>
      <p:pic>
        <p:nvPicPr>
          <p:cNvPr id="57" name="Picture 5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5075302-E66E-57AE-9454-36F42BB181F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5170" y="3147475"/>
            <a:ext cx="378012" cy="353359"/>
          </a:xfrm>
          <a:prstGeom prst="rect">
            <a:avLst/>
          </a:prstGeom>
        </p:spPr>
      </p:pic>
      <p:pic>
        <p:nvPicPr>
          <p:cNvPr id="58" name="Picture 5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3D1D933-90EF-260E-D85F-9512CAAAC71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20682" y="3147475"/>
            <a:ext cx="378012" cy="353359"/>
          </a:xfrm>
          <a:prstGeom prst="rect">
            <a:avLst/>
          </a:prstGeom>
        </p:spPr>
      </p:pic>
      <p:pic>
        <p:nvPicPr>
          <p:cNvPr id="59" name="Picture 5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54BD7DD-682B-7A74-8C8D-0FD93D785E2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7235" y="3147475"/>
            <a:ext cx="378012" cy="353359"/>
          </a:xfrm>
          <a:prstGeom prst="rect">
            <a:avLst/>
          </a:prstGeom>
        </p:spPr>
      </p:pic>
      <p:pic>
        <p:nvPicPr>
          <p:cNvPr id="60" name="Picture 5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59E3C96-BC81-61B4-0679-3F1491F8254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01477" y="3153019"/>
            <a:ext cx="378012" cy="353359"/>
          </a:xfrm>
          <a:prstGeom prst="rect">
            <a:avLst/>
          </a:prstGeom>
        </p:spPr>
      </p:pic>
      <p:pic>
        <p:nvPicPr>
          <p:cNvPr id="61" name="Picture 6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1EC1CE-AFEC-B875-4BAC-C68F226A6E3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6989" y="3147475"/>
            <a:ext cx="378012" cy="353359"/>
          </a:xfrm>
          <a:prstGeom prst="rect">
            <a:avLst/>
          </a:prstGeom>
        </p:spPr>
      </p:pic>
      <p:pic>
        <p:nvPicPr>
          <p:cNvPr id="62" name="Picture 6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03A583D-7C20-3C17-C89B-E76ED779316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32501" y="3147475"/>
            <a:ext cx="378012" cy="353359"/>
          </a:xfrm>
          <a:prstGeom prst="rect">
            <a:avLst/>
          </a:prstGeom>
        </p:spPr>
      </p:pic>
      <p:pic>
        <p:nvPicPr>
          <p:cNvPr id="63" name="Picture 6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AD7CD38-E912-02E4-7848-56431A09C8E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69595" y="3147475"/>
            <a:ext cx="378012" cy="353359"/>
          </a:xfrm>
          <a:prstGeom prst="rect">
            <a:avLst/>
          </a:prstGeom>
        </p:spPr>
      </p:pic>
      <p:pic>
        <p:nvPicPr>
          <p:cNvPr id="64" name="Picture 6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6DA2E3-7EF7-7210-C457-BEEB528082E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43837" y="3153019"/>
            <a:ext cx="378012" cy="353359"/>
          </a:xfrm>
          <a:prstGeom prst="rect">
            <a:avLst/>
          </a:prstGeom>
        </p:spPr>
      </p:pic>
      <p:pic>
        <p:nvPicPr>
          <p:cNvPr id="65" name="Picture 6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6E12F2C-3A54-CC09-73BD-E8303C8576D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09349" y="3147475"/>
            <a:ext cx="378012" cy="353359"/>
          </a:xfrm>
          <a:prstGeom prst="rect">
            <a:avLst/>
          </a:prstGeom>
        </p:spPr>
      </p:pic>
      <p:pic>
        <p:nvPicPr>
          <p:cNvPr id="66" name="Picture 6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7C38666-9D6C-DE57-08A1-AAF8E211E3B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74861" y="3147475"/>
            <a:ext cx="378012" cy="353359"/>
          </a:xfrm>
          <a:prstGeom prst="rect">
            <a:avLst/>
          </a:prstGeom>
        </p:spPr>
      </p:pic>
      <p:pic>
        <p:nvPicPr>
          <p:cNvPr id="67" name="Picture 6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5DB65CE-C355-A045-C868-CC9E9862841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1414" y="3147475"/>
            <a:ext cx="378012" cy="353359"/>
          </a:xfrm>
          <a:prstGeom prst="rect">
            <a:avLst/>
          </a:prstGeom>
        </p:spPr>
      </p:pic>
      <p:pic>
        <p:nvPicPr>
          <p:cNvPr id="68" name="Picture 6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1BCCE6C-D49B-17BB-D728-28BBFEFC7DD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55656" y="3153019"/>
            <a:ext cx="378012" cy="353359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1624F33A-E244-9B27-D66D-7BE501DB5AAE}"/>
              </a:ext>
            </a:extLst>
          </p:cNvPr>
          <p:cNvGrpSpPr/>
          <p:nvPr/>
        </p:nvGrpSpPr>
        <p:grpSpPr>
          <a:xfrm>
            <a:off x="6101621" y="3784460"/>
            <a:ext cx="3485680" cy="1711199"/>
            <a:chOff x="5780268" y="3788552"/>
            <a:chExt cx="3485680" cy="1711199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C65EF26-3373-0161-0255-02758CE46A10}"/>
                </a:ext>
              </a:extLst>
            </p:cNvPr>
            <p:cNvCxnSpPr>
              <a:cxnSpLocks/>
            </p:cNvCxnSpPr>
            <p:nvPr/>
          </p:nvCxnSpPr>
          <p:spPr>
            <a:xfrm>
              <a:off x="7512638" y="3832412"/>
              <a:ext cx="0" cy="896039"/>
            </a:xfrm>
            <a:prstGeom prst="straightConnector1">
              <a:avLst/>
            </a:prstGeom>
            <a:ln w="57150" cap="rnd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53BA926D-C7E5-2F5F-FA34-B3B74138EAF8}"/>
                </a:ext>
              </a:extLst>
            </p:cNvPr>
            <p:cNvSpPr/>
            <p:nvPr/>
          </p:nvSpPr>
          <p:spPr>
            <a:xfrm rot="17098168">
              <a:off x="7551428" y="3750880"/>
              <a:ext cx="1676848" cy="1752192"/>
            </a:xfrm>
            <a:prstGeom prst="arc">
              <a:avLst>
                <a:gd name="adj1" fmla="val 15401700"/>
                <a:gd name="adj2" fmla="val 19621904"/>
              </a:avLst>
            </a:prstGeom>
            <a:ln w="5715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CD804A9F-8B58-C8FB-1BCF-29D1A610A380}"/>
                </a:ext>
              </a:extLst>
            </p:cNvPr>
            <p:cNvSpPr/>
            <p:nvPr/>
          </p:nvSpPr>
          <p:spPr>
            <a:xfrm rot="4501832" flipH="1">
              <a:off x="5817940" y="3785231"/>
              <a:ext cx="1676848" cy="1752192"/>
            </a:xfrm>
            <a:prstGeom prst="arc">
              <a:avLst>
                <a:gd name="adj1" fmla="val 15401700"/>
                <a:gd name="adj2" fmla="val 19621904"/>
              </a:avLst>
            </a:prstGeom>
            <a:ln w="5715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47C4D32-7D0F-7BED-9F7E-5E984E1C62F7}"/>
              </a:ext>
            </a:extLst>
          </p:cNvPr>
          <p:cNvGrpSpPr/>
          <p:nvPr/>
        </p:nvGrpSpPr>
        <p:grpSpPr>
          <a:xfrm>
            <a:off x="441897" y="5532473"/>
            <a:ext cx="2592730" cy="675409"/>
            <a:chOff x="5096610" y="540327"/>
            <a:chExt cx="2592730" cy="675409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4178725-C4D1-B88D-7095-FC151DEB361F}"/>
                </a:ext>
              </a:extLst>
            </p:cNvPr>
            <p:cNvSpPr txBox="1"/>
            <p:nvPr/>
          </p:nvSpPr>
          <p:spPr>
            <a:xfrm>
              <a:off x="5096610" y="710006"/>
              <a:ext cx="259273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Light" panose="020B0403020202020204" pitchFamily="34" charset="0"/>
                </a:rPr>
                <a:t>1 SPECIES TREE</a:t>
              </a:r>
            </a:p>
          </p:txBody>
        </p:sp>
        <p:sp>
          <p:nvSpPr>
            <p:cNvPr id="226" name="Rounded Rectangle 225">
              <a:extLst>
                <a:ext uri="{FF2B5EF4-FFF2-40B4-BE49-F238E27FC236}">
                  <a16:creationId xmlns:a16="http://schemas.microsoft.com/office/drawing/2014/main" id="{EB5E9B66-4AA2-4093-D942-92651F9EA896}"/>
                </a:ext>
              </a:extLst>
            </p:cNvPr>
            <p:cNvSpPr/>
            <p:nvPr/>
          </p:nvSpPr>
          <p:spPr>
            <a:xfrm>
              <a:off x="5096610" y="540327"/>
              <a:ext cx="2592730" cy="67540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41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A5AA2-F7D1-9A13-E384-ABF47B00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ee&#10;&#10;AI-generated content may be incorrect.">
            <a:extLst>
              <a:ext uri="{FF2B5EF4-FFF2-40B4-BE49-F238E27FC236}">
                <a16:creationId xmlns:a16="http://schemas.microsoft.com/office/drawing/2014/main" id="{E72E2A57-FC9B-78C7-9552-436D93738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" y="142147"/>
            <a:ext cx="12118428" cy="65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2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tree&#10;&#10;AI-generated content may be incorrect.">
            <a:extLst>
              <a:ext uri="{FF2B5EF4-FFF2-40B4-BE49-F238E27FC236}">
                <a16:creationId xmlns:a16="http://schemas.microsoft.com/office/drawing/2014/main" id="{CE2C0C3D-1462-C424-FF1A-8B22702C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" y="142147"/>
            <a:ext cx="12118428" cy="65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5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623DB-EF15-9B6A-A94C-DCFAE3E8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ircular shape&#10;&#10;AI-generated content may be incorrect.">
            <a:extLst>
              <a:ext uri="{FF2B5EF4-FFF2-40B4-BE49-F238E27FC236}">
                <a16:creationId xmlns:a16="http://schemas.microsoft.com/office/drawing/2014/main" id="{67CAA0E8-E85A-DC3D-EC9F-F6E68600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9" y="1351280"/>
            <a:ext cx="10663565" cy="536457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0F723F-3B66-760A-8CAF-A3544427C951}"/>
              </a:ext>
            </a:extLst>
          </p:cNvPr>
          <p:cNvSpPr/>
          <p:nvPr/>
        </p:nvSpPr>
        <p:spPr>
          <a:xfrm>
            <a:off x="1849120" y="142147"/>
            <a:ext cx="8493760" cy="985520"/>
          </a:xfrm>
          <a:prstGeom prst="roundRect">
            <a:avLst>
              <a:gd name="adj" fmla="val 50000"/>
            </a:avLst>
          </a:prstGeom>
          <a:solidFill>
            <a:srgbClr val="BDDD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CFB49E-DA94-EA09-FD46-A3520CD70F40}"/>
              </a:ext>
            </a:extLst>
          </p:cNvPr>
          <p:cNvSpPr/>
          <p:nvPr/>
        </p:nvSpPr>
        <p:spPr>
          <a:xfrm>
            <a:off x="4165600" y="142147"/>
            <a:ext cx="6177280" cy="985520"/>
          </a:xfrm>
          <a:prstGeom prst="roundRect">
            <a:avLst>
              <a:gd name="adj" fmla="val 50000"/>
            </a:avLst>
          </a:prstGeom>
          <a:solidFill>
            <a:srgbClr val="B38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87B92A-F58B-EDB9-3AB8-7927B6A6DECA}"/>
              </a:ext>
            </a:extLst>
          </p:cNvPr>
          <p:cNvSpPr/>
          <p:nvPr/>
        </p:nvSpPr>
        <p:spPr>
          <a:xfrm>
            <a:off x="7528560" y="142147"/>
            <a:ext cx="2814320" cy="985520"/>
          </a:xfrm>
          <a:prstGeom prst="roundRect">
            <a:avLst>
              <a:gd name="adj" fmla="val 50000"/>
            </a:avLst>
          </a:prstGeom>
          <a:solidFill>
            <a:srgbClr val="8348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704CF-AE1B-1692-09FB-EF082C655E17}"/>
              </a:ext>
            </a:extLst>
          </p:cNvPr>
          <p:cNvSpPr txBox="1"/>
          <p:nvPr/>
        </p:nvSpPr>
        <p:spPr>
          <a:xfrm>
            <a:off x="1849120" y="362311"/>
            <a:ext cx="849376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RICHNESS CONCENTRATED IN 3 GENERA </a:t>
            </a:r>
          </a:p>
        </p:txBody>
      </p:sp>
    </p:spTree>
    <p:extLst>
      <p:ext uri="{BB962C8B-B14F-4D97-AF65-F5344CB8AC3E}">
        <p14:creationId xmlns:p14="http://schemas.microsoft.com/office/powerpoint/2010/main" val="2023392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7F6CB-F56B-1D3E-4BD0-2A45C0B66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5C6694-E216-B1DC-AA45-7AB2C1AEE78E}"/>
              </a:ext>
            </a:extLst>
          </p:cNvPr>
          <p:cNvSpPr/>
          <p:nvPr/>
        </p:nvSpPr>
        <p:spPr>
          <a:xfrm>
            <a:off x="1849120" y="142147"/>
            <a:ext cx="8493760" cy="985520"/>
          </a:xfrm>
          <a:prstGeom prst="roundRect">
            <a:avLst>
              <a:gd name="adj" fmla="val 50000"/>
            </a:avLst>
          </a:prstGeom>
          <a:solidFill>
            <a:srgbClr val="77C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B18FB5-9B71-32FE-A8B3-8CC0139BA96D}"/>
              </a:ext>
            </a:extLst>
          </p:cNvPr>
          <p:cNvSpPr/>
          <p:nvPr/>
        </p:nvSpPr>
        <p:spPr>
          <a:xfrm>
            <a:off x="5740400" y="142147"/>
            <a:ext cx="4602480" cy="985520"/>
          </a:xfrm>
          <a:prstGeom prst="roundRect">
            <a:avLst>
              <a:gd name="adj" fmla="val 50000"/>
            </a:avLst>
          </a:prstGeom>
          <a:solidFill>
            <a:srgbClr val="3494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FFA5E-3BB1-A800-D9BE-2F4266958118}"/>
              </a:ext>
            </a:extLst>
          </p:cNvPr>
          <p:cNvSpPr txBox="1"/>
          <p:nvPr/>
        </p:nvSpPr>
        <p:spPr>
          <a:xfrm>
            <a:off x="1849120" y="362311"/>
            <a:ext cx="849376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TREE  DRAGONS  ARE  NOT  A  CLADE</a:t>
            </a:r>
          </a:p>
        </p:txBody>
      </p:sp>
      <p:pic>
        <p:nvPicPr>
          <p:cNvPr id="6" name="Picture 5" descr="A diagram of a circular structure&#10;&#10;AI-generated content may be incorrect.">
            <a:extLst>
              <a:ext uri="{FF2B5EF4-FFF2-40B4-BE49-F238E27FC236}">
                <a16:creationId xmlns:a16="http://schemas.microsoft.com/office/drawing/2014/main" id="{39C4D2B4-C479-59DF-9C20-01366F4C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47831"/>
            <a:ext cx="11182288" cy="53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12A241-7D16-CCCD-AC25-4E038C95F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318" y="1455651"/>
            <a:ext cx="10001607" cy="5260202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7C8B4B-9F33-495B-6A54-741E45C76BF7}"/>
              </a:ext>
            </a:extLst>
          </p:cNvPr>
          <p:cNvSpPr/>
          <p:nvPr/>
        </p:nvSpPr>
        <p:spPr>
          <a:xfrm>
            <a:off x="1849120" y="142147"/>
            <a:ext cx="8493760" cy="985520"/>
          </a:xfrm>
          <a:prstGeom prst="roundRect">
            <a:avLst>
              <a:gd name="adj" fmla="val 50000"/>
            </a:avLst>
          </a:prstGeom>
          <a:solidFill>
            <a:srgbClr val="BDDD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97E77-3143-5979-ABED-D8932A2917F7}"/>
              </a:ext>
            </a:extLst>
          </p:cNvPr>
          <p:cNvSpPr txBox="1"/>
          <p:nvPr/>
        </p:nvSpPr>
        <p:spPr>
          <a:xfrm>
            <a:off x="1849120" y="362311"/>
            <a:ext cx="849376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Helvetica Light" panose="020B0403020202020204" pitchFamily="34" charset="0"/>
              </a:rPr>
              <a:t>CRYPTAGAMA </a:t>
            </a:r>
            <a:r>
              <a:rPr lang="en-US" sz="3200" dirty="0">
                <a:solidFill>
                  <a:schemeClr val="bg1"/>
                </a:solidFill>
                <a:latin typeface="Helvetica Light" panose="020B0403020202020204" pitchFamily="34" charset="0"/>
              </a:rPr>
              <a:t> IS  </a:t>
            </a:r>
            <a:r>
              <a:rPr lang="en-US" sz="3200" i="1" dirty="0">
                <a:solidFill>
                  <a:schemeClr val="bg1"/>
                </a:solidFill>
                <a:latin typeface="Helvetica Light" panose="020B0403020202020204" pitchFamily="34" charset="0"/>
              </a:rPr>
              <a:t>CTENOPHORUS</a:t>
            </a:r>
          </a:p>
        </p:txBody>
      </p:sp>
    </p:spTree>
    <p:extLst>
      <p:ext uri="{BB962C8B-B14F-4D97-AF65-F5344CB8AC3E}">
        <p14:creationId xmlns:p14="http://schemas.microsoft.com/office/powerpoint/2010/main" val="131928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34CE5-7723-DBB6-0B8C-E944CB8E2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y and black mountain range&#10;&#10;AI-generated content may be incorrect.">
            <a:extLst>
              <a:ext uri="{FF2B5EF4-FFF2-40B4-BE49-F238E27FC236}">
                <a16:creationId xmlns:a16="http://schemas.microsoft.com/office/drawing/2014/main" id="{C50D1F38-EE56-10CC-EF12-E71451EF2B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9316" y="657567"/>
            <a:ext cx="10322684" cy="6206593"/>
          </a:xfrm>
          <a:prstGeom prst="rect">
            <a:avLst/>
          </a:prstGeom>
        </p:spPr>
      </p:pic>
      <p:sp>
        <p:nvSpPr>
          <p:cNvPr id="15" name="Round Same-side Corner of Rectangle 14">
            <a:extLst>
              <a:ext uri="{FF2B5EF4-FFF2-40B4-BE49-F238E27FC236}">
                <a16:creationId xmlns:a16="http://schemas.microsoft.com/office/drawing/2014/main" id="{92A98054-8BE5-B1FC-3B70-5D6326BA6910}"/>
              </a:ext>
            </a:extLst>
          </p:cNvPr>
          <p:cNvSpPr/>
          <p:nvPr/>
        </p:nvSpPr>
        <p:spPr>
          <a:xfrm rot="16200000">
            <a:off x="8825932" y="251183"/>
            <a:ext cx="3272664" cy="3459481"/>
          </a:xfrm>
          <a:prstGeom prst="round2SameRect">
            <a:avLst>
              <a:gd name="adj1" fmla="val 9596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accent2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D3F4BE-414D-7510-839E-A76AA5D5A8AF}"/>
              </a:ext>
            </a:extLst>
          </p:cNvPr>
          <p:cNvGrpSpPr/>
          <p:nvPr/>
        </p:nvGrpSpPr>
        <p:grpSpPr>
          <a:xfrm flipH="1">
            <a:off x="-2" y="227587"/>
            <a:ext cx="4235670" cy="1200329"/>
            <a:chOff x="7956332" y="-1"/>
            <a:chExt cx="4235670" cy="1200329"/>
          </a:xfrm>
        </p:grpSpPr>
        <p:sp>
          <p:nvSpPr>
            <p:cNvPr id="7" name="Round Same-side Corner of Rectangle 6">
              <a:extLst>
                <a:ext uri="{FF2B5EF4-FFF2-40B4-BE49-F238E27FC236}">
                  <a16:creationId xmlns:a16="http://schemas.microsoft.com/office/drawing/2014/main" id="{508D9FFB-F8B0-7A4D-CBF0-C16F6425DF7B}"/>
                </a:ext>
              </a:extLst>
            </p:cNvPr>
            <p:cNvSpPr/>
            <p:nvPr/>
          </p:nvSpPr>
          <p:spPr>
            <a:xfrm rot="16200000" flipH="1">
              <a:off x="9474002" y="-1517671"/>
              <a:ext cx="1200329" cy="42356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454C6D-6B7C-78C6-D430-8931DD36BB86}"/>
                </a:ext>
              </a:extLst>
            </p:cNvPr>
            <p:cNvSpPr txBox="1"/>
            <p:nvPr/>
          </p:nvSpPr>
          <p:spPr>
            <a:xfrm>
              <a:off x="9171752" y="410116"/>
              <a:ext cx="2755265" cy="7804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ts val="3000"/>
                </a:lnSpc>
              </a:pPr>
              <a:r>
                <a:rPr lang="en-US" sz="36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I</a:t>
              </a: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AN </a:t>
              </a:r>
              <a:r>
                <a:rPr lang="en-US" sz="36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B</a:t>
              </a: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RENNAN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1026" name="Picture 2" descr="View IanGBrennan's full-sized avatar">
              <a:extLst>
                <a:ext uri="{FF2B5EF4-FFF2-40B4-BE49-F238E27FC236}">
                  <a16:creationId xmlns:a16="http://schemas.microsoft.com/office/drawing/2014/main" id="{850D99A6-9572-3C5F-5B38-666F58376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7101" y="117011"/>
              <a:ext cx="953881" cy="953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E0A2BD-A98C-80A1-030B-36757B046A16}"/>
              </a:ext>
            </a:extLst>
          </p:cNvPr>
          <p:cNvGrpSpPr/>
          <p:nvPr/>
        </p:nvGrpSpPr>
        <p:grpSpPr>
          <a:xfrm>
            <a:off x="155354" y="1624890"/>
            <a:ext cx="7041743" cy="1393214"/>
            <a:chOff x="1001892" y="4143884"/>
            <a:chExt cx="3543526" cy="7010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309F4E-0D94-9E21-68C3-BA25592E1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892" y="4153183"/>
              <a:ext cx="862495" cy="69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206A12-481E-CE1E-E610-0E99B5B2125A}"/>
                </a:ext>
              </a:extLst>
            </p:cNvPr>
            <p:cNvSpPr/>
            <p:nvPr/>
          </p:nvSpPr>
          <p:spPr>
            <a:xfrm>
              <a:off x="1892369" y="4143884"/>
              <a:ext cx="2653049" cy="604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Neris Thin" pitchFamily="2" charset="77"/>
                </a:rPr>
                <a:t>AUSTRALIAN </a:t>
              </a:r>
            </a:p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Neris Thin" pitchFamily="2" charset="77"/>
                </a:rPr>
                <a:t>NATIONAL</a:t>
              </a:r>
            </a:p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Neris Thin" pitchFamily="2" charset="77"/>
                </a:rPr>
                <a:t>UNIVERSITY</a:t>
              </a:r>
              <a:endParaRPr lang="en-US" sz="3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endParaRPr>
            </a:p>
          </p:txBody>
        </p:sp>
      </p:grp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4268BEB9-26FF-D959-4450-D6EFB193E462}"/>
              </a:ext>
            </a:extLst>
          </p:cNvPr>
          <p:cNvSpPr/>
          <p:nvPr/>
        </p:nvSpPr>
        <p:spPr>
          <a:xfrm rot="16200000">
            <a:off x="7828389" y="2477437"/>
            <a:ext cx="1688136" cy="70390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accent2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17" name="Round Same-side Corner of Rectangle 16">
            <a:extLst>
              <a:ext uri="{FF2B5EF4-FFF2-40B4-BE49-F238E27FC236}">
                <a16:creationId xmlns:a16="http://schemas.microsoft.com/office/drawing/2014/main" id="{BCDB4C57-7808-AEB4-302E-FA618044F052}"/>
              </a:ext>
            </a:extLst>
          </p:cNvPr>
          <p:cNvSpPr/>
          <p:nvPr/>
        </p:nvSpPr>
        <p:spPr>
          <a:xfrm>
            <a:off x="8732521" y="344592"/>
            <a:ext cx="3693629" cy="630768"/>
          </a:xfrm>
          <a:prstGeom prst="round2SameRect">
            <a:avLst>
              <a:gd name="adj1" fmla="val 36828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A4A257-03B4-40B2-7291-E2D8013AACB6}"/>
              </a:ext>
            </a:extLst>
          </p:cNvPr>
          <p:cNvSpPr txBox="1"/>
          <p:nvPr/>
        </p:nvSpPr>
        <p:spPr>
          <a:xfrm>
            <a:off x="8862391" y="523713"/>
            <a:ext cx="3235216" cy="29805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2600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  <a:t>COLLABORATORS:</a:t>
            </a:r>
            <a:br>
              <a:rPr lang="en-US" sz="2600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panose="020B0403020202020204" pitchFamily="34" charset="0"/>
              </a:rPr>
            </a:br>
            <a:endParaRPr lang="en-US" sz="800" dirty="0">
              <a:solidFill>
                <a:schemeClr val="accent2">
                  <a:lumMod val="20000"/>
                  <a:lumOff val="80000"/>
                </a:schemeClr>
              </a:solidFill>
              <a:latin typeface="Helvetica Light" panose="020B0403020202020204" pitchFamily="34" charset="0"/>
            </a:endParaRPr>
          </a:p>
          <a:p>
            <a:pPr algn="r"/>
            <a:r>
              <a:rPr lang="en-US" sz="2600" dirty="0">
                <a:solidFill>
                  <a:schemeClr val="bg1"/>
                </a:solidFill>
                <a:latin typeface="Helvetica Light" panose="020B0403020202020204" pitchFamily="34" charset="0"/>
              </a:rPr>
              <a:t>JANE MELVILLE</a:t>
            </a:r>
            <a:br>
              <a:rPr lang="en-US" sz="2600" dirty="0">
                <a:solidFill>
                  <a:schemeClr val="bg1"/>
                </a:solidFill>
                <a:latin typeface="Helvetica Light" panose="020B0403020202020204" pitchFamily="34" charset="0"/>
              </a:rPr>
            </a:br>
            <a:r>
              <a:rPr lang="en-US" sz="2600" dirty="0">
                <a:solidFill>
                  <a:schemeClr val="bg1"/>
                </a:solidFill>
                <a:latin typeface="Helvetica Light" panose="020B0403020202020204" pitchFamily="34" charset="0"/>
              </a:rPr>
              <a:t>NATALIE COOPER</a:t>
            </a:r>
          </a:p>
          <a:p>
            <a:pPr algn="r"/>
            <a:r>
              <a:rPr lang="en-US" sz="2600" dirty="0">
                <a:solidFill>
                  <a:schemeClr val="bg1"/>
                </a:solidFill>
                <a:latin typeface="Helvetica Light" panose="020B0403020202020204" pitchFamily="34" charset="0"/>
              </a:rPr>
              <a:t>JOANNA SUMNER</a:t>
            </a:r>
          </a:p>
          <a:p>
            <a:pPr algn="r"/>
            <a:r>
              <a:rPr lang="en-US" sz="2600" dirty="0">
                <a:solidFill>
                  <a:schemeClr val="bg1"/>
                </a:solidFill>
                <a:latin typeface="Helvetica Light" panose="020B0403020202020204" pitchFamily="34" charset="0"/>
              </a:rPr>
              <a:t>LEO TEDESCHI</a:t>
            </a:r>
          </a:p>
          <a:p>
            <a:pPr algn="r"/>
            <a:r>
              <a:rPr lang="en-US" sz="2600" dirty="0">
                <a:solidFill>
                  <a:schemeClr val="bg1"/>
                </a:solidFill>
                <a:latin typeface="Helvetica Light" panose="020B0403020202020204" pitchFamily="34" charset="0"/>
              </a:rPr>
              <a:t>LIZ BROADY</a:t>
            </a:r>
          </a:p>
          <a:p>
            <a:pPr algn="r"/>
            <a:r>
              <a:rPr lang="en-US" sz="2600" dirty="0">
                <a:solidFill>
                  <a:schemeClr val="bg1"/>
                </a:solidFill>
                <a:latin typeface="Helvetica Light" panose="020B0403020202020204" pitchFamily="34" charset="0"/>
              </a:rPr>
              <a:t>SCOTT KEOGH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AF6B23-07EF-4B88-0F02-91CDF108F0DB}"/>
              </a:ext>
            </a:extLst>
          </p:cNvPr>
          <p:cNvGrpSpPr/>
          <p:nvPr/>
        </p:nvGrpSpPr>
        <p:grpSpPr>
          <a:xfrm>
            <a:off x="6113261" y="5310681"/>
            <a:ext cx="3828034" cy="1323439"/>
            <a:chOff x="855462" y="4515664"/>
            <a:chExt cx="3828034" cy="1323439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2242F7BB-A1BA-CBCB-6C7C-365C4F03E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462" y="4664260"/>
              <a:ext cx="1086829" cy="1054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3C4B15-458E-C41C-9436-01F911045871}"/>
                </a:ext>
              </a:extLst>
            </p:cNvPr>
            <p:cNvSpPr/>
            <p:nvPr/>
          </p:nvSpPr>
          <p:spPr>
            <a:xfrm>
              <a:off x="2030447" y="4515664"/>
              <a:ext cx="2653049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Neris Thin" pitchFamily="2" charset="77"/>
                </a:rPr>
                <a:t>MARIE </a:t>
              </a:r>
              <a:br>
                <a:rPr lang="en-US" sz="2000" dirty="0">
                  <a:solidFill>
                    <a:schemeClr val="bg1"/>
                  </a:solidFill>
                  <a:latin typeface="Neris Thin" pitchFamily="2" charset="77"/>
                </a:rPr>
              </a:br>
              <a:r>
                <a:rPr lang="en-US" sz="2000" dirty="0">
                  <a:solidFill>
                    <a:schemeClr val="bg1"/>
                  </a:solidFill>
                  <a:latin typeface="Neris Thin" pitchFamily="2" charset="77"/>
                </a:rPr>
                <a:t>SKŁODOWSKA </a:t>
              </a:r>
              <a:br>
                <a:rPr lang="en-US" sz="2000" dirty="0">
                  <a:solidFill>
                    <a:schemeClr val="bg1"/>
                  </a:solidFill>
                  <a:latin typeface="Neris Thin" pitchFamily="2" charset="77"/>
                </a:rPr>
              </a:br>
              <a:r>
                <a:rPr lang="en-US" sz="2000" dirty="0">
                  <a:solidFill>
                    <a:schemeClr val="bg1"/>
                  </a:solidFill>
                  <a:latin typeface="Neris Thin" pitchFamily="2" charset="77"/>
                </a:rPr>
                <a:t>CURIE </a:t>
              </a:r>
              <a:br>
                <a:rPr lang="en-US" sz="2000" dirty="0">
                  <a:solidFill>
                    <a:schemeClr val="bg1"/>
                  </a:solidFill>
                  <a:latin typeface="Neris Thin" pitchFamily="2" charset="77"/>
                </a:rPr>
              </a:br>
              <a:r>
                <a:rPr lang="en-US" sz="2000" dirty="0">
                  <a:solidFill>
                    <a:schemeClr val="bg1"/>
                  </a:solidFill>
                  <a:latin typeface="Neris Thin" pitchFamily="2" charset="77"/>
                </a:rPr>
                <a:t>ACTIONS</a:t>
              </a:r>
            </a:p>
          </p:txBody>
        </p:sp>
      </p:grpSp>
      <p:pic>
        <p:nvPicPr>
          <p:cNvPr id="28" name="Picture 27" descr="A lizard with long tail and long tail&#10;&#10;AI-generated content may be incorrect.">
            <a:extLst>
              <a:ext uri="{FF2B5EF4-FFF2-40B4-BE49-F238E27FC236}">
                <a16:creationId xmlns:a16="http://schemas.microsoft.com/office/drawing/2014/main" id="{30579FA9-6F79-E794-168E-986549B7F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28184" flipH="1">
            <a:off x="845658" y="2350579"/>
            <a:ext cx="9217224" cy="4431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CCB9090-FB85-F7C2-6278-B9CED0F13A53}"/>
              </a:ext>
            </a:extLst>
          </p:cNvPr>
          <p:cNvGrpSpPr/>
          <p:nvPr/>
        </p:nvGrpSpPr>
        <p:grpSpPr>
          <a:xfrm>
            <a:off x="9103458" y="5027692"/>
            <a:ext cx="2827359" cy="2099025"/>
            <a:chOff x="9211034" y="5027692"/>
            <a:chExt cx="2827359" cy="2099025"/>
          </a:xfrm>
        </p:grpSpPr>
        <p:pic>
          <p:nvPicPr>
            <p:cNvPr id="29" name="Picture 2" descr="Bioplatforms Australia | Science and Technology Australia">
              <a:extLst>
                <a:ext uri="{FF2B5EF4-FFF2-40B4-BE49-F238E27FC236}">
                  <a16:creationId xmlns:a16="http://schemas.microsoft.com/office/drawing/2014/main" id="{98D9B3A3-EF8F-9D13-6743-3688984A04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239"/>
            <a:stretch>
              <a:fillRect/>
            </a:stretch>
          </p:blipFill>
          <p:spPr bwMode="auto">
            <a:xfrm>
              <a:off x="10476291" y="5027692"/>
              <a:ext cx="1562102" cy="1621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Bioplatforms Australia | Science and Technology Australia">
              <a:extLst>
                <a:ext uri="{FF2B5EF4-FFF2-40B4-BE49-F238E27FC236}">
                  <a16:creationId xmlns:a16="http://schemas.microsoft.com/office/drawing/2014/main" id="{F7CBF219-696B-BDCC-A7EB-CEA5C529F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65"/>
            <a:stretch>
              <a:fillRect/>
            </a:stretch>
          </p:blipFill>
          <p:spPr bwMode="auto">
            <a:xfrm>
              <a:off x="9211034" y="5757038"/>
              <a:ext cx="2530504" cy="1369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73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8B170-FF42-B212-01B7-A3E9F54C9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ircular structure&#10;&#10;AI-generated content may be incorrect.">
            <a:extLst>
              <a:ext uri="{FF2B5EF4-FFF2-40B4-BE49-F238E27FC236}">
                <a16:creationId xmlns:a16="http://schemas.microsoft.com/office/drawing/2014/main" id="{9CEE17AA-CB99-E769-C6C8-1A5FBEAC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" y="142147"/>
            <a:ext cx="12118428" cy="657370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51E20B6-A2D3-7289-2D1F-B42966D0F559}"/>
              </a:ext>
            </a:extLst>
          </p:cNvPr>
          <p:cNvSpPr/>
          <p:nvPr/>
        </p:nvSpPr>
        <p:spPr>
          <a:xfrm>
            <a:off x="2987040" y="142147"/>
            <a:ext cx="6177280" cy="985520"/>
          </a:xfrm>
          <a:prstGeom prst="roundRect">
            <a:avLst>
              <a:gd name="adj" fmla="val 50000"/>
            </a:avLst>
          </a:prstGeom>
          <a:solidFill>
            <a:srgbClr val="F7E5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94727-96FE-5684-023D-FF44D0E93A91}"/>
              </a:ext>
            </a:extLst>
          </p:cNvPr>
          <p:cNvSpPr txBox="1"/>
          <p:nvPr/>
        </p:nvSpPr>
        <p:spPr>
          <a:xfrm>
            <a:off x="1849120" y="362311"/>
            <a:ext cx="849376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77736"/>
                </a:solidFill>
                <a:latin typeface="Helvetica Light" panose="020B0403020202020204" pitchFamily="34" charset="0"/>
              </a:rPr>
              <a:t>RAPID EARLY RADIATION</a:t>
            </a:r>
          </a:p>
        </p:txBody>
      </p:sp>
    </p:spTree>
    <p:extLst>
      <p:ext uri="{BB962C8B-B14F-4D97-AF65-F5344CB8AC3E}">
        <p14:creationId xmlns:p14="http://schemas.microsoft.com/office/powerpoint/2010/main" val="1075820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36CC7-F134-76D3-5620-B8C316BA1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ircular shape&#10;&#10;AI-generated content may be incorrect.">
            <a:extLst>
              <a:ext uri="{FF2B5EF4-FFF2-40B4-BE49-F238E27FC236}">
                <a16:creationId xmlns:a16="http://schemas.microsoft.com/office/drawing/2014/main" id="{D2B73413-DA5D-5120-F0FB-FBB8E4348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68" y="1345324"/>
            <a:ext cx="9664327" cy="5370529"/>
          </a:xfrm>
          <a:prstGeom prst="rect">
            <a:avLst/>
          </a:prstGeom>
        </p:spPr>
      </p:pic>
      <p:pic>
        <p:nvPicPr>
          <p:cNvPr id="6" name="Picture 5" descr="A orange lizard with long tail and tail&#10;&#10;AI-generated content may be incorrect.">
            <a:extLst>
              <a:ext uri="{FF2B5EF4-FFF2-40B4-BE49-F238E27FC236}">
                <a16:creationId xmlns:a16="http://schemas.microsoft.com/office/drawing/2014/main" id="{CC2F4116-E7D6-1C6A-0367-514F379C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580446" flipH="1" flipV="1">
            <a:off x="5349617" y="163020"/>
            <a:ext cx="828085" cy="1286175"/>
          </a:xfrm>
          <a:prstGeom prst="rect">
            <a:avLst/>
          </a:prstGeom>
        </p:spPr>
      </p:pic>
      <p:pic>
        <p:nvPicPr>
          <p:cNvPr id="9" name="Picture 8" descr="A green lizard with black background&#10;&#10;AI-generated content may be incorrect.">
            <a:extLst>
              <a:ext uri="{FF2B5EF4-FFF2-40B4-BE49-F238E27FC236}">
                <a16:creationId xmlns:a16="http://schemas.microsoft.com/office/drawing/2014/main" id="{73A5ACD1-E8A7-8A9B-A951-979A444D3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52861" flipH="1">
            <a:off x="1713801" y="3046729"/>
            <a:ext cx="528565" cy="1250937"/>
          </a:xfrm>
          <a:prstGeom prst="rect">
            <a:avLst/>
          </a:prstGeom>
        </p:spPr>
      </p:pic>
      <p:pic>
        <p:nvPicPr>
          <p:cNvPr id="11" name="Picture 10" descr="A purple lizard with long tail&#10;&#10;AI-generated content may be incorrect.">
            <a:extLst>
              <a:ext uri="{FF2B5EF4-FFF2-40B4-BE49-F238E27FC236}">
                <a16:creationId xmlns:a16="http://schemas.microsoft.com/office/drawing/2014/main" id="{B17CD297-BA42-F0C2-E23B-A9AF9664D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213650" flipV="1">
            <a:off x="10742155" y="2484589"/>
            <a:ext cx="1709026" cy="2096640"/>
          </a:xfrm>
          <a:prstGeom prst="rect">
            <a:avLst/>
          </a:prstGeom>
        </p:spPr>
      </p:pic>
      <p:pic>
        <p:nvPicPr>
          <p:cNvPr id="13" name="Picture 12" descr="A blue and black silhouette of a person&#10;&#10;AI-generated content may be incorrect.">
            <a:extLst>
              <a:ext uri="{FF2B5EF4-FFF2-40B4-BE49-F238E27FC236}">
                <a16:creationId xmlns:a16="http://schemas.microsoft.com/office/drawing/2014/main" id="{694189F8-4489-233D-FE19-731883953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32986">
            <a:off x="947485" y="4028271"/>
            <a:ext cx="546184" cy="1268556"/>
          </a:xfrm>
          <a:prstGeom prst="rect">
            <a:avLst/>
          </a:prstGeom>
        </p:spPr>
      </p:pic>
      <p:pic>
        <p:nvPicPr>
          <p:cNvPr id="15" name="Picture 14" descr="A purple lizard with long tail and tail&#10;&#10;AI-generated content may be incorrect.">
            <a:extLst>
              <a:ext uri="{FF2B5EF4-FFF2-40B4-BE49-F238E27FC236}">
                <a16:creationId xmlns:a16="http://schemas.microsoft.com/office/drawing/2014/main" id="{05E55D02-195E-9E43-6DF2-CA7E20473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189775" flipV="1">
            <a:off x="7136580" y="98789"/>
            <a:ext cx="969035" cy="1532837"/>
          </a:xfrm>
          <a:prstGeom prst="rect">
            <a:avLst/>
          </a:prstGeom>
        </p:spPr>
      </p:pic>
      <p:pic>
        <p:nvPicPr>
          <p:cNvPr id="17" name="Picture 16" descr="A purple lizard with black background&#10;&#10;AI-generated content may be incorrect.">
            <a:extLst>
              <a:ext uri="{FF2B5EF4-FFF2-40B4-BE49-F238E27FC236}">
                <a16:creationId xmlns:a16="http://schemas.microsoft.com/office/drawing/2014/main" id="{1B280CD7-348A-D419-493B-06DEE9446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523422" flipV="1">
            <a:off x="9159472" y="1045558"/>
            <a:ext cx="775228" cy="1427124"/>
          </a:xfrm>
          <a:prstGeom prst="rect">
            <a:avLst/>
          </a:prstGeom>
        </p:spPr>
      </p:pic>
      <p:pic>
        <p:nvPicPr>
          <p:cNvPr id="19" name="Picture 18" descr="A green lizard with long legs and tail&#10;&#10;AI-generated content may be incorrect.">
            <a:extLst>
              <a:ext uri="{FF2B5EF4-FFF2-40B4-BE49-F238E27FC236}">
                <a16:creationId xmlns:a16="http://schemas.microsoft.com/office/drawing/2014/main" id="{C845D1DF-66F6-9A2D-8135-BB16379BF9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972150">
            <a:off x="2966897" y="1148713"/>
            <a:ext cx="722230" cy="1409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D208B5-5FA1-3B37-70FF-AA3E633DB9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9231">
            <a:off x="566741" y="4814051"/>
            <a:ext cx="981286" cy="187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1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31F91-8C20-D796-A39A-0D2A4918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4609" flipH="1">
            <a:off x="4342838" y="4754097"/>
            <a:ext cx="4596823" cy="21670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B3C0C7-5C6A-AEB8-C530-6BB822E3C5E4}"/>
              </a:ext>
            </a:extLst>
          </p:cNvPr>
          <p:cNvSpPr/>
          <p:nvPr/>
        </p:nvSpPr>
        <p:spPr>
          <a:xfrm>
            <a:off x="2714862" y="2806700"/>
            <a:ext cx="762000" cy="7747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38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31F91-8C20-D796-A39A-0D2A4918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4609" flipH="1">
            <a:off x="4342838" y="4754097"/>
            <a:ext cx="4596823" cy="21670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B3C0C7-5C6A-AEB8-C530-6BB822E3C5E4}"/>
              </a:ext>
            </a:extLst>
          </p:cNvPr>
          <p:cNvSpPr/>
          <p:nvPr/>
        </p:nvSpPr>
        <p:spPr>
          <a:xfrm>
            <a:off x="2714862" y="2806700"/>
            <a:ext cx="762000" cy="7747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1FC7C5-7F3E-5BAF-92CC-EF4B1B1A99A7}"/>
              </a:ext>
            </a:extLst>
          </p:cNvPr>
          <p:cNvGrpSpPr/>
          <p:nvPr/>
        </p:nvGrpSpPr>
        <p:grpSpPr>
          <a:xfrm>
            <a:off x="3995248" y="4140146"/>
            <a:ext cx="1907259" cy="701446"/>
            <a:chOff x="4061670" y="3654628"/>
            <a:chExt cx="1907259" cy="70144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739BD30-7376-FA88-8DF0-7C75B841EF7F}"/>
                </a:ext>
              </a:extLst>
            </p:cNvPr>
            <p:cNvCxnSpPr>
              <a:cxnSpLocks/>
            </p:cNvCxnSpPr>
            <p:nvPr/>
          </p:nvCxnSpPr>
          <p:spPr>
            <a:xfrm>
              <a:off x="4383741" y="4132729"/>
              <a:ext cx="133838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5F71FD-11D2-1E34-4C88-D7C461745E49}"/>
                </a:ext>
              </a:extLst>
            </p:cNvPr>
            <p:cNvCxnSpPr/>
            <p:nvPr/>
          </p:nvCxnSpPr>
          <p:spPr>
            <a:xfrm>
              <a:off x="4383741" y="3881718"/>
              <a:ext cx="0" cy="4743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128B0C3-F34D-88E7-037E-0E67C3E0AB33}"/>
                </a:ext>
              </a:extLst>
            </p:cNvPr>
            <p:cNvCxnSpPr/>
            <p:nvPr/>
          </p:nvCxnSpPr>
          <p:spPr>
            <a:xfrm>
              <a:off x="5745425" y="3881718"/>
              <a:ext cx="0" cy="4743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A9F494-4970-46E4-7CA4-8B4B70A2C68E}"/>
                </a:ext>
              </a:extLst>
            </p:cNvPr>
            <p:cNvSpPr txBox="1"/>
            <p:nvPr/>
          </p:nvSpPr>
          <p:spPr>
            <a:xfrm>
              <a:off x="4061670" y="3654628"/>
              <a:ext cx="19072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Neris Thin" pitchFamily="2" charset="77"/>
                </a:rPr>
                <a:t>40 mm</a:t>
              </a:r>
              <a:endParaRPr lang="en-US" sz="2000" dirty="0"/>
            </a:p>
          </p:txBody>
        </p:sp>
      </p:grpSp>
      <p:pic>
        <p:nvPicPr>
          <p:cNvPr id="3" name="Picture 2" descr="A brown lizard with a black background&#10;&#10;AI-generated content may be incorrect.">
            <a:extLst>
              <a:ext uri="{FF2B5EF4-FFF2-40B4-BE49-F238E27FC236}">
                <a16:creationId xmlns:a16="http://schemas.microsoft.com/office/drawing/2014/main" id="{0BA0F3D8-B361-9FE1-7E44-BC03D6424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95163" y="5059803"/>
            <a:ext cx="1603521" cy="91277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739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51404-B191-7AED-5227-A587FEF6C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B7000-8A7B-6949-2CB5-C769885D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4609" flipH="1">
            <a:off x="4342838" y="4754097"/>
            <a:ext cx="4596823" cy="216707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FE68267-8EFA-47E8-28A0-495D4E80CF0B}"/>
              </a:ext>
            </a:extLst>
          </p:cNvPr>
          <p:cNvSpPr/>
          <p:nvPr/>
        </p:nvSpPr>
        <p:spPr>
          <a:xfrm>
            <a:off x="2714862" y="2806700"/>
            <a:ext cx="762000" cy="7747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976600-7B1E-0F3E-E9B5-70C8C2F4C250}"/>
              </a:ext>
            </a:extLst>
          </p:cNvPr>
          <p:cNvGrpSpPr/>
          <p:nvPr/>
        </p:nvGrpSpPr>
        <p:grpSpPr>
          <a:xfrm>
            <a:off x="4481237" y="2123600"/>
            <a:ext cx="2099441" cy="701446"/>
            <a:chOff x="3645984" y="3654628"/>
            <a:chExt cx="2099441" cy="70144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FA1701-87ED-9C00-BA74-B20B33E585E9}"/>
                </a:ext>
              </a:extLst>
            </p:cNvPr>
            <p:cNvCxnSpPr>
              <a:cxnSpLocks/>
            </p:cNvCxnSpPr>
            <p:nvPr/>
          </p:nvCxnSpPr>
          <p:spPr>
            <a:xfrm>
              <a:off x="3695183" y="4132729"/>
              <a:ext cx="2026941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CAB9C67-2FEB-2457-D054-7BEE46F0855A}"/>
                </a:ext>
              </a:extLst>
            </p:cNvPr>
            <p:cNvCxnSpPr>
              <a:cxnSpLocks/>
            </p:cNvCxnSpPr>
            <p:nvPr/>
          </p:nvCxnSpPr>
          <p:spPr>
            <a:xfrm>
              <a:off x="3645984" y="3881718"/>
              <a:ext cx="0" cy="4743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941A56-E81A-92E3-0817-981301ADB0F0}"/>
                </a:ext>
              </a:extLst>
            </p:cNvPr>
            <p:cNvCxnSpPr/>
            <p:nvPr/>
          </p:nvCxnSpPr>
          <p:spPr>
            <a:xfrm>
              <a:off x="5745425" y="3881718"/>
              <a:ext cx="0" cy="4743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474A34-D797-5550-F2A9-3D530304ECE5}"/>
                </a:ext>
              </a:extLst>
            </p:cNvPr>
            <p:cNvSpPr txBox="1"/>
            <p:nvPr/>
          </p:nvSpPr>
          <p:spPr>
            <a:xfrm>
              <a:off x="3739549" y="3654628"/>
              <a:ext cx="19072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Neris Thin" pitchFamily="2" charset="77"/>
                </a:rPr>
                <a:t>80 mm</a:t>
              </a:r>
              <a:endParaRPr lang="en-US" sz="2000" dirty="0"/>
            </a:p>
          </p:txBody>
        </p:sp>
      </p:grpSp>
      <p:pic>
        <p:nvPicPr>
          <p:cNvPr id="3" name="Picture 2" descr="A brown lizard with a black background&#10;&#10;AI-generated content may be incorrect.">
            <a:extLst>
              <a:ext uri="{FF2B5EF4-FFF2-40B4-BE49-F238E27FC236}">
                <a16:creationId xmlns:a16="http://schemas.microsoft.com/office/drawing/2014/main" id="{F4459E3F-4AAE-9948-BAA7-3BE261BE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95163" y="5059803"/>
            <a:ext cx="1603521" cy="91277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lizard with long tail and long tail&#10;&#10;AI-generated content may be incorrect.">
            <a:extLst>
              <a:ext uri="{FF2B5EF4-FFF2-40B4-BE49-F238E27FC236}">
                <a16:creationId xmlns:a16="http://schemas.microsoft.com/office/drawing/2014/main" id="{F497D5CE-5332-432E-95B2-1D28D0D3F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222964" y="2976874"/>
            <a:ext cx="5185754" cy="249315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360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CA3461-85B4-435C-9FA4-44066691B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A7609CB-6BBB-E0D0-CA7F-B9627071111F}"/>
              </a:ext>
            </a:extLst>
          </p:cNvPr>
          <p:cNvGrpSpPr/>
          <p:nvPr/>
        </p:nvGrpSpPr>
        <p:grpSpPr>
          <a:xfrm>
            <a:off x="3780030" y="1788912"/>
            <a:ext cx="5722438" cy="685411"/>
            <a:chOff x="1547300" y="1331524"/>
            <a:chExt cx="5722438" cy="68541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2A4FCAC-D16B-28DD-E3EA-0756EA2203BD}"/>
                </a:ext>
              </a:extLst>
            </p:cNvPr>
            <p:cNvGrpSpPr/>
            <p:nvPr/>
          </p:nvGrpSpPr>
          <p:grpSpPr>
            <a:xfrm>
              <a:off x="1865119" y="1510816"/>
              <a:ext cx="3134056" cy="474356"/>
              <a:chOff x="4338916" y="3881718"/>
              <a:chExt cx="3134056" cy="47435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B5BA09B-FD6A-E674-8EDD-53C04BE50602}"/>
                  </a:ext>
                </a:extLst>
              </p:cNvPr>
              <p:cNvCxnSpPr/>
              <p:nvPr/>
            </p:nvCxnSpPr>
            <p:spPr>
              <a:xfrm>
                <a:off x="4383741" y="4132729"/>
                <a:ext cx="3089231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1E66F39-5A35-748C-BD22-5F091DD72A3F}"/>
                  </a:ext>
                </a:extLst>
              </p:cNvPr>
              <p:cNvCxnSpPr/>
              <p:nvPr/>
            </p:nvCxnSpPr>
            <p:spPr>
              <a:xfrm>
                <a:off x="4338916" y="3881718"/>
                <a:ext cx="0" cy="4743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D270C3-EB72-7104-3D09-92B277D23B03}"/>
                </a:ext>
              </a:extLst>
            </p:cNvPr>
            <p:cNvGrpSpPr/>
            <p:nvPr/>
          </p:nvGrpSpPr>
          <p:grpSpPr>
            <a:xfrm rot="10800000">
              <a:off x="4135682" y="1542579"/>
              <a:ext cx="3134056" cy="474356"/>
              <a:chOff x="4338916" y="3881718"/>
              <a:chExt cx="3134056" cy="47435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AFCCEED-2B55-9405-9C97-FCF864F80999}"/>
                  </a:ext>
                </a:extLst>
              </p:cNvPr>
              <p:cNvCxnSpPr/>
              <p:nvPr/>
            </p:nvCxnSpPr>
            <p:spPr>
              <a:xfrm>
                <a:off x="4383741" y="4132729"/>
                <a:ext cx="3089231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6067803-1378-9751-5F8B-6115B2DB7545}"/>
                  </a:ext>
                </a:extLst>
              </p:cNvPr>
              <p:cNvCxnSpPr/>
              <p:nvPr/>
            </p:nvCxnSpPr>
            <p:spPr>
              <a:xfrm>
                <a:off x="4338916" y="3881718"/>
                <a:ext cx="0" cy="4743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3B25954-C8BA-4174-BCBA-8EB84B31C690}"/>
                </a:ext>
              </a:extLst>
            </p:cNvPr>
            <p:cNvSpPr txBox="1"/>
            <p:nvPr/>
          </p:nvSpPr>
          <p:spPr>
            <a:xfrm>
              <a:off x="1547300" y="1331524"/>
              <a:ext cx="19072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Neris Thin" pitchFamily="2" charset="77"/>
                </a:rPr>
                <a:t>250 mm</a:t>
              </a:r>
              <a:endParaRPr lang="en-US" sz="2000" dirty="0"/>
            </a:p>
          </p:txBody>
        </p:sp>
      </p:grpSp>
      <p:pic>
        <p:nvPicPr>
          <p:cNvPr id="53" name="Picture 52" descr="A brown and tan lizard with a long tail&#10;&#10;AI-generated content may be incorrect.">
            <a:extLst>
              <a:ext uri="{FF2B5EF4-FFF2-40B4-BE49-F238E27FC236}">
                <a16:creationId xmlns:a16="http://schemas.microsoft.com/office/drawing/2014/main" id="{213EC6FE-714D-CA5C-E28F-9EF2D520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99947" y="305320"/>
            <a:ext cx="9910200" cy="6459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ABB2C0-0778-8D17-2D68-0078FBEC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44609" flipH="1">
            <a:off x="4342838" y="4754097"/>
            <a:ext cx="4596823" cy="2167074"/>
          </a:xfrm>
          <a:prstGeom prst="rect">
            <a:avLst/>
          </a:prstGeom>
        </p:spPr>
      </p:pic>
      <p:pic>
        <p:nvPicPr>
          <p:cNvPr id="3" name="Picture 2" descr="A brown lizard with a black background&#10;&#10;AI-generated content may be incorrect.">
            <a:extLst>
              <a:ext uri="{FF2B5EF4-FFF2-40B4-BE49-F238E27FC236}">
                <a16:creationId xmlns:a16="http://schemas.microsoft.com/office/drawing/2014/main" id="{5AA352B5-BCFB-147A-4CD7-0497B0070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95163" y="5059803"/>
            <a:ext cx="1603521" cy="91277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lizard with long tail and long tail&#10;&#10;AI-generated content may be incorrect.">
            <a:extLst>
              <a:ext uri="{FF2B5EF4-FFF2-40B4-BE49-F238E27FC236}">
                <a16:creationId xmlns:a16="http://schemas.microsoft.com/office/drawing/2014/main" id="{D62878E2-92CC-CB9A-B6B0-8AB9C772C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222964" y="2976874"/>
            <a:ext cx="5185754" cy="249315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094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50DF0-1936-A773-C3A5-24B9ACF3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B3A97F3-EB7C-82BF-3399-624D32EAB9AD}"/>
              </a:ext>
            </a:extLst>
          </p:cNvPr>
          <p:cNvSpPr/>
          <p:nvPr/>
        </p:nvSpPr>
        <p:spPr>
          <a:xfrm>
            <a:off x="8919150" y="2671389"/>
            <a:ext cx="3009609" cy="2898283"/>
          </a:xfrm>
          <a:prstGeom prst="roundRect">
            <a:avLst>
              <a:gd name="adj" fmla="val 105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FB9C63-258F-8F04-2035-5CD16C4665BB}"/>
              </a:ext>
            </a:extLst>
          </p:cNvPr>
          <p:cNvGrpSpPr/>
          <p:nvPr/>
        </p:nvGrpSpPr>
        <p:grpSpPr>
          <a:xfrm>
            <a:off x="3780030" y="1788912"/>
            <a:ext cx="5722438" cy="685411"/>
            <a:chOff x="1547300" y="1331524"/>
            <a:chExt cx="5722438" cy="68541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1F8A054-A316-AB07-8640-CE5ED98230C1}"/>
                </a:ext>
              </a:extLst>
            </p:cNvPr>
            <p:cNvGrpSpPr/>
            <p:nvPr/>
          </p:nvGrpSpPr>
          <p:grpSpPr>
            <a:xfrm>
              <a:off x="1865119" y="1510816"/>
              <a:ext cx="3134056" cy="474356"/>
              <a:chOff x="4338916" y="3881718"/>
              <a:chExt cx="3134056" cy="47435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F1C2B9F-C9E2-2630-EA15-F86BD1839302}"/>
                  </a:ext>
                </a:extLst>
              </p:cNvPr>
              <p:cNvCxnSpPr/>
              <p:nvPr/>
            </p:nvCxnSpPr>
            <p:spPr>
              <a:xfrm>
                <a:off x="4383741" y="4132729"/>
                <a:ext cx="3089231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B136AF1-B7BB-4FCD-B911-AE2F90C9615A}"/>
                  </a:ext>
                </a:extLst>
              </p:cNvPr>
              <p:cNvCxnSpPr/>
              <p:nvPr/>
            </p:nvCxnSpPr>
            <p:spPr>
              <a:xfrm>
                <a:off x="4338916" y="3881718"/>
                <a:ext cx="0" cy="4743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252D9D8-4309-F15F-1E95-36F72DCE276B}"/>
                </a:ext>
              </a:extLst>
            </p:cNvPr>
            <p:cNvGrpSpPr/>
            <p:nvPr/>
          </p:nvGrpSpPr>
          <p:grpSpPr>
            <a:xfrm rot="10800000">
              <a:off x="4135682" y="1542579"/>
              <a:ext cx="3134056" cy="474356"/>
              <a:chOff x="4338916" y="3881718"/>
              <a:chExt cx="3134056" cy="474356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A1BE40C-BDAF-045C-869A-331AAAB9847F}"/>
                  </a:ext>
                </a:extLst>
              </p:cNvPr>
              <p:cNvCxnSpPr/>
              <p:nvPr/>
            </p:nvCxnSpPr>
            <p:spPr>
              <a:xfrm>
                <a:off x="4383741" y="4132729"/>
                <a:ext cx="3089231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D92C2E3-E3EE-DDB1-B64B-BF5E30496C97}"/>
                  </a:ext>
                </a:extLst>
              </p:cNvPr>
              <p:cNvCxnSpPr/>
              <p:nvPr/>
            </p:nvCxnSpPr>
            <p:spPr>
              <a:xfrm>
                <a:off x="4338916" y="3881718"/>
                <a:ext cx="0" cy="4743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716D81-BF50-47EC-3263-EB619888AE33}"/>
                </a:ext>
              </a:extLst>
            </p:cNvPr>
            <p:cNvSpPr txBox="1"/>
            <p:nvPr/>
          </p:nvSpPr>
          <p:spPr>
            <a:xfrm>
              <a:off x="1547300" y="1331524"/>
              <a:ext cx="19072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Neris Thin" pitchFamily="2" charset="77"/>
                </a:rPr>
                <a:t>250 mm</a:t>
              </a:r>
              <a:endParaRPr lang="en-US" sz="2000" dirty="0"/>
            </a:p>
          </p:txBody>
        </p:sp>
      </p:grpSp>
      <p:pic>
        <p:nvPicPr>
          <p:cNvPr id="53" name="Picture 52" descr="A brown and tan lizard with a long tail&#10;&#10;AI-generated content may be incorrect.">
            <a:extLst>
              <a:ext uri="{FF2B5EF4-FFF2-40B4-BE49-F238E27FC236}">
                <a16:creationId xmlns:a16="http://schemas.microsoft.com/office/drawing/2014/main" id="{C78338C2-B60D-1553-3C64-EF620BB4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599947" y="305320"/>
            <a:ext cx="9910200" cy="6459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9BDE70-0BF0-602F-B173-DFF46088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44609" flipH="1">
            <a:off x="4342838" y="4754097"/>
            <a:ext cx="4596823" cy="2167074"/>
          </a:xfrm>
          <a:prstGeom prst="rect">
            <a:avLst/>
          </a:prstGeom>
        </p:spPr>
      </p:pic>
      <p:pic>
        <p:nvPicPr>
          <p:cNvPr id="3" name="Picture 2" descr="A brown lizard with a black background&#10;&#10;AI-generated content may be incorrect.">
            <a:extLst>
              <a:ext uri="{FF2B5EF4-FFF2-40B4-BE49-F238E27FC236}">
                <a16:creationId xmlns:a16="http://schemas.microsoft.com/office/drawing/2014/main" id="{FEA09F87-C2B7-8B5E-040F-92C20E428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95163" y="5059803"/>
            <a:ext cx="1603521" cy="91277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lizard with long tail and long tail&#10;&#10;AI-generated content may be incorrect.">
            <a:extLst>
              <a:ext uri="{FF2B5EF4-FFF2-40B4-BE49-F238E27FC236}">
                <a16:creationId xmlns:a16="http://schemas.microsoft.com/office/drawing/2014/main" id="{B99B8144-53B7-5AB9-C9A7-F7C0670E0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222964" y="2976874"/>
            <a:ext cx="5185754" cy="249315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646EBAF-3870-C03D-21C8-33A9F291E135}"/>
              </a:ext>
            </a:extLst>
          </p:cNvPr>
          <p:cNvSpPr txBox="1"/>
          <p:nvPr/>
        </p:nvSpPr>
        <p:spPr>
          <a:xfrm>
            <a:off x="7523594" y="2775137"/>
            <a:ext cx="5740400" cy="36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Neris Thin" pitchFamily="2" charset="77"/>
              </a:rPr>
              <a:t>HOW DOES</a:t>
            </a:r>
          </a:p>
          <a:p>
            <a:pPr algn="ctr">
              <a:lnSpc>
                <a:spcPts val="5000"/>
              </a:lnSpc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Neris Thin" pitchFamily="2" charset="77"/>
              </a:rPr>
              <a:t>VARIATION</a:t>
            </a:r>
          </a:p>
          <a:p>
            <a:pPr algn="ctr">
              <a:lnSpc>
                <a:spcPts val="5000"/>
              </a:lnSpc>
            </a:pP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Neris Thin" pitchFamily="2" charset="77"/>
              </a:rPr>
              <a:t>EVOLVE?</a:t>
            </a:r>
          </a:p>
          <a:p>
            <a:pPr algn="ctr">
              <a:lnSpc>
                <a:spcPts val="6000"/>
              </a:lnSpc>
            </a:pPr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Neris Thin" pitchFamily="2" charset="77"/>
              </a:rPr>
              <a:t>◼︎  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◉</a:t>
            </a:r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Neris Thin" pitchFamily="2" charset="77"/>
              </a:rPr>
              <a:t>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Neris Thin" pitchFamily="2" charset="77"/>
              </a:rPr>
              <a:t>▲</a:t>
            </a:r>
          </a:p>
          <a:p>
            <a:pPr algn="ctr">
              <a:lnSpc>
                <a:spcPts val="6400"/>
              </a:lnSpc>
            </a:pPr>
            <a:endParaRPr lang="en-US" sz="64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3723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2F85B890-8F44-A336-84FC-E4E10B7AFDD9}"/>
              </a:ext>
            </a:extLst>
          </p:cNvPr>
          <p:cNvSpPr/>
          <p:nvPr/>
        </p:nvSpPr>
        <p:spPr>
          <a:xfrm rot="5400000">
            <a:off x="2216149" y="539751"/>
            <a:ext cx="1524001" cy="5956300"/>
          </a:xfrm>
          <a:prstGeom prst="round2SameRect">
            <a:avLst>
              <a:gd name="adj1" fmla="val 46301"/>
              <a:gd name="adj2" fmla="val 0"/>
            </a:avLst>
          </a:prstGeom>
          <a:solidFill>
            <a:srgbClr val="FFE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DE2-4273-8B55-D10B-8DA0C7EA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68" y="316457"/>
            <a:ext cx="7548232" cy="641454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6BD2722-5F34-B954-3D02-7EE7E2375EF7}"/>
              </a:ext>
            </a:extLst>
          </p:cNvPr>
          <p:cNvSpPr/>
          <p:nvPr/>
        </p:nvSpPr>
        <p:spPr>
          <a:xfrm>
            <a:off x="1537854" y="3590365"/>
            <a:ext cx="1423555" cy="570903"/>
          </a:xfrm>
          <a:prstGeom prst="roundRect">
            <a:avLst>
              <a:gd name="adj" fmla="val 50000"/>
            </a:avLst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2C08D-25BF-EF00-D062-17BCCBE2594E}"/>
              </a:ext>
            </a:extLst>
          </p:cNvPr>
          <p:cNvSpPr txBox="1"/>
          <p:nvPr/>
        </p:nvSpPr>
        <p:spPr>
          <a:xfrm>
            <a:off x="-1" y="2861086"/>
            <a:ext cx="5768789" cy="1313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rgbClr val="FF2F92"/>
                </a:solidFill>
                <a:latin typeface="Neris Thin" pitchFamily="2" charset="77"/>
              </a:rPr>
              <a:t>21 MEASUREMENTS</a:t>
            </a:r>
            <a:br>
              <a:rPr lang="en-US" sz="5000" dirty="0">
                <a:solidFill>
                  <a:srgbClr val="FF2F92"/>
                </a:solidFill>
                <a:latin typeface="Neris Thin" pitchFamily="2" charset="77"/>
              </a:rPr>
            </a:br>
            <a:r>
              <a:rPr lang="en-US" sz="3600" dirty="0">
                <a:latin typeface="Neris Thin" pitchFamily="2" charset="77"/>
              </a:rPr>
              <a:t>FROM   </a:t>
            </a:r>
            <a:r>
              <a:rPr lang="en-US" sz="3600" b="1" dirty="0">
                <a:solidFill>
                  <a:schemeClr val="bg1"/>
                </a:solidFill>
                <a:latin typeface="Neris Thin" pitchFamily="2" charset="77"/>
              </a:rPr>
              <a:t>480+ </a:t>
            </a:r>
            <a:r>
              <a:rPr lang="en-US" sz="3600" dirty="0">
                <a:latin typeface="Neris Thin" pitchFamily="2" charset="77"/>
              </a:rPr>
              <a:t>  SPECIMENS</a:t>
            </a:r>
            <a:endParaRPr lang="en-US" sz="5400" dirty="0"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1123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24A0F-FBFA-0DE1-9F47-AC563672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C6582A7B-9A7F-E326-CE1D-CD32575A2DBC}"/>
              </a:ext>
            </a:extLst>
          </p:cNvPr>
          <p:cNvSpPr/>
          <p:nvPr/>
        </p:nvSpPr>
        <p:spPr>
          <a:xfrm rot="5400000">
            <a:off x="2216149" y="539751"/>
            <a:ext cx="1524001" cy="5956300"/>
          </a:xfrm>
          <a:prstGeom prst="round2SameRect">
            <a:avLst>
              <a:gd name="adj1" fmla="val 46301"/>
              <a:gd name="adj2" fmla="val 0"/>
            </a:avLst>
          </a:prstGeom>
          <a:solidFill>
            <a:srgbClr val="FFE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FAA3C-1F5C-F008-E12F-CF1F4E7B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68" y="316457"/>
            <a:ext cx="7548232" cy="641454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0D7FAE-3F0D-9078-8293-6C18987E9185}"/>
              </a:ext>
            </a:extLst>
          </p:cNvPr>
          <p:cNvSpPr/>
          <p:nvPr/>
        </p:nvSpPr>
        <p:spPr>
          <a:xfrm>
            <a:off x="1537854" y="3590365"/>
            <a:ext cx="1423555" cy="570903"/>
          </a:xfrm>
          <a:prstGeom prst="roundRect">
            <a:avLst>
              <a:gd name="adj" fmla="val 50000"/>
            </a:avLst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B560F-79EF-FCE5-F9AE-A729EB65C590}"/>
              </a:ext>
            </a:extLst>
          </p:cNvPr>
          <p:cNvSpPr txBox="1"/>
          <p:nvPr/>
        </p:nvSpPr>
        <p:spPr>
          <a:xfrm>
            <a:off x="-1" y="2861086"/>
            <a:ext cx="5768789" cy="1313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rgbClr val="FF2F92"/>
                </a:solidFill>
                <a:latin typeface="Neris Thin" pitchFamily="2" charset="77"/>
              </a:rPr>
              <a:t>21 MEASUREMENTS</a:t>
            </a:r>
            <a:br>
              <a:rPr lang="en-US" sz="5000" dirty="0">
                <a:solidFill>
                  <a:srgbClr val="FF2F92"/>
                </a:solidFill>
                <a:latin typeface="Neris Thin" pitchFamily="2" charset="77"/>
              </a:rPr>
            </a:br>
            <a:r>
              <a:rPr lang="en-US" sz="3600" dirty="0">
                <a:latin typeface="Neris Thin" pitchFamily="2" charset="77"/>
              </a:rPr>
              <a:t>FROM   </a:t>
            </a:r>
            <a:r>
              <a:rPr lang="en-US" sz="3600" b="1" dirty="0">
                <a:solidFill>
                  <a:schemeClr val="bg1"/>
                </a:solidFill>
                <a:latin typeface="Neris Thin" pitchFamily="2" charset="77"/>
              </a:rPr>
              <a:t>480+ </a:t>
            </a:r>
            <a:r>
              <a:rPr lang="en-US" sz="3600" dirty="0">
                <a:latin typeface="Neris Thin" pitchFamily="2" charset="77"/>
              </a:rPr>
              <a:t>  SPECIMENS</a:t>
            </a:r>
            <a:endParaRPr lang="en-US" sz="5400" dirty="0">
              <a:latin typeface="Neris Thin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2E0C99-0C96-618D-C4CF-105C7B2C92C7}"/>
              </a:ext>
            </a:extLst>
          </p:cNvPr>
          <p:cNvSpPr/>
          <p:nvPr/>
        </p:nvSpPr>
        <p:spPr>
          <a:xfrm>
            <a:off x="1628973" y="4285690"/>
            <a:ext cx="1349361" cy="570903"/>
          </a:xfrm>
          <a:prstGeom prst="roundRect">
            <a:avLst>
              <a:gd name="adj" fmla="val 50000"/>
            </a:avLst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F98F5-BB98-A3A4-7316-45C8CB19147E}"/>
              </a:ext>
            </a:extLst>
          </p:cNvPr>
          <p:cNvSpPr txBox="1"/>
          <p:nvPr/>
        </p:nvSpPr>
        <p:spPr>
          <a:xfrm>
            <a:off x="1699313" y="4184165"/>
            <a:ext cx="4355123" cy="672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600" b="1" dirty="0">
                <a:solidFill>
                  <a:schemeClr val="bg1"/>
                </a:solidFill>
                <a:latin typeface="Neris Thin" pitchFamily="2" charset="77"/>
              </a:rPr>
              <a:t>120+</a:t>
            </a:r>
            <a:r>
              <a:rPr lang="en-US" sz="3600" dirty="0">
                <a:latin typeface="Neris Thin" pitchFamily="2" charset="77"/>
              </a:rPr>
              <a:t>  SPECIES</a:t>
            </a:r>
            <a:endParaRPr lang="en-US" sz="5400" dirty="0"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13726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84334-1F06-BEBA-6D27-44C46306B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4" descr="A close-up of a red and yellow object&#10;&#10;AI-generated content may be incorrect.">
            <a:extLst>
              <a:ext uri="{FF2B5EF4-FFF2-40B4-BE49-F238E27FC236}">
                <a16:creationId xmlns:a16="http://schemas.microsoft.com/office/drawing/2014/main" id="{EFC3E1EF-1AAB-B087-BF0B-5359BE15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9" y="739601"/>
            <a:ext cx="6401767" cy="59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4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531E0-D0D6-2A54-AA53-4FA62A9C4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y and black mountain range&#10;&#10;AI-generated content may be incorrect.">
            <a:extLst>
              <a:ext uri="{FF2B5EF4-FFF2-40B4-BE49-F238E27FC236}">
                <a16:creationId xmlns:a16="http://schemas.microsoft.com/office/drawing/2014/main" id="{3917B01E-83BB-00D5-88D3-3B68985F68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9316" y="657567"/>
            <a:ext cx="10322684" cy="6206593"/>
          </a:xfrm>
          <a:prstGeom prst="rect">
            <a:avLst/>
          </a:prstGeom>
        </p:spPr>
      </p:pic>
      <p:sp>
        <p:nvSpPr>
          <p:cNvPr id="15" name="Round Same-side Corner of Rectangle 14">
            <a:extLst>
              <a:ext uri="{FF2B5EF4-FFF2-40B4-BE49-F238E27FC236}">
                <a16:creationId xmlns:a16="http://schemas.microsoft.com/office/drawing/2014/main" id="{6578CF7C-5ED8-FA22-D978-62263535A14B}"/>
              </a:ext>
            </a:extLst>
          </p:cNvPr>
          <p:cNvSpPr/>
          <p:nvPr/>
        </p:nvSpPr>
        <p:spPr>
          <a:xfrm rot="16200000">
            <a:off x="7828389" y="2477437"/>
            <a:ext cx="1688136" cy="70390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accent2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61391D-75A2-FFCA-BB01-AA7DDAF5A818}"/>
              </a:ext>
            </a:extLst>
          </p:cNvPr>
          <p:cNvGrpSpPr/>
          <p:nvPr/>
        </p:nvGrpSpPr>
        <p:grpSpPr>
          <a:xfrm flipH="1">
            <a:off x="-2" y="227587"/>
            <a:ext cx="4235670" cy="1200329"/>
            <a:chOff x="7956332" y="-1"/>
            <a:chExt cx="4235670" cy="1200329"/>
          </a:xfrm>
        </p:grpSpPr>
        <p:sp>
          <p:nvSpPr>
            <p:cNvPr id="7" name="Round Same-side Corner of Rectangle 6">
              <a:extLst>
                <a:ext uri="{FF2B5EF4-FFF2-40B4-BE49-F238E27FC236}">
                  <a16:creationId xmlns:a16="http://schemas.microsoft.com/office/drawing/2014/main" id="{98F0D675-9367-4F8A-017C-64D71D835C0A}"/>
                </a:ext>
              </a:extLst>
            </p:cNvPr>
            <p:cNvSpPr/>
            <p:nvPr/>
          </p:nvSpPr>
          <p:spPr>
            <a:xfrm rot="16200000" flipH="1">
              <a:off x="9474002" y="-1517671"/>
              <a:ext cx="1200329" cy="42356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>
                <a:solidFill>
                  <a:schemeClr val="accent2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E3590B-EF47-3DB5-6D18-5AD9CE818BF6}"/>
                </a:ext>
              </a:extLst>
            </p:cNvPr>
            <p:cNvSpPr txBox="1"/>
            <p:nvPr/>
          </p:nvSpPr>
          <p:spPr>
            <a:xfrm>
              <a:off x="9171752" y="410116"/>
              <a:ext cx="2755265" cy="7804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ts val="3000"/>
                </a:lnSpc>
              </a:pPr>
              <a:r>
                <a:rPr lang="en-US" sz="36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I</a:t>
              </a: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AN </a:t>
              </a:r>
              <a:r>
                <a:rPr lang="en-US" sz="36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B</a:t>
              </a: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RENNAN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chemeClr val="accent3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pic>
          <p:nvPicPr>
            <p:cNvPr id="1026" name="Picture 2" descr="View IanGBrennan's full-sized avatar">
              <a:extLst>
                <a:ext uri="{FF2B5EF4-FFF2-40B4-BE49-F238E27FC236}">
                  <a16:creationId xmlns:a16="http://schemas.microsoft.com/office/drawing/2014/main" id="{753DC8AD-D3E5-77EB-51FA-524CC1809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7101" y="117011"/>
              <a:ext cx="953881" cy="953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DEA0ED3-BE3A-4CA3-07F6-ED5A9ECB4DC2}"/>
              </a:ext>
            </a:extLst>
          </p:cNvPr>
          <p:cNvGrpSpPr/>
          <p:nvPr/>
        </p:nvGrpSpPr>
        <p:grpSpPr>
          <a:xfrm>
            <a:off x="155354" y="1624890"/>
            <a:ext cx="7041743" cy="1393214"/>
            <a:chOff x="1001892" y="4143884"/>
            <a:chExt cx="3543526" cy="7010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EFB48D-FB05-C3FF-0585-4E1589D61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892" y="4153183"/>
              <a:ext cx="862495" cy="69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20F241-409B-5F00-BDE8-62A97644E74A}"/>
                </a:ext>
              </a:extLst>
            </p:cNvPr>
            <p:cNvSpPr/>
            <p:nvPr/>
          </p:nvSpPr>
          <p:spPr>
            <a:xfrm>
              <a:off x="1892369" y="4143884"/>
              <a:ext cx="2653049" cy="604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Neris Thin" pitchFamily="2" charset="77"/>
                </a:rPr>
                <a:t>AUSTRALIAN </a:t>
              </a:r>
            </a:p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Neris Thin" pitchFamily="2" charset="77"/>
                </a:rPr>
                <a:t>NATIONAL</a:t>
              </a:r>
            </a:p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latin typeface="Neris Thin" pitchFamily="2" charset="77"/>
                </a:rPr>
                <a:t>UNIVERSITY</a:t>
              </a:r>
              <a:endParaRPr lang="en-US" sz="32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endParaRPr>
            </a:p>
          </p:txBody>
        </p:sp>
      </p:grpSp>
      <p:pic>
        <p:nvPicPr>
          <p:cNvPr id="13" name="Picture 12" descr="A lizard with long tail and long tail&#10;&#10;AI-generated content may be incorrect.">
            <a:extLst>
              <a:ext uri="{FF2B5EF4-FFF2-40B4-BE49-F238E27FC236}">
                <a16:creationId xmlns:a16="http://schemas.microsoft.com/office/drawing/2014/main" id="{D3E80B0C-18EE-A4C9-D9D6-D1CF36392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28184" flipH="1">
            <a:off x="845658" y="2350579"/>
            <a:ext cx="9217224" cy="4431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ECF96-AF61-0376-3332-BFFD3ED06FEA}"/>
              </a:ext>
            </a:extLst>
          </p:cNvPr>
          <p:cNvSpPr txBox="1"/>
          <p:nvPr/>
        </p:nvSpPr>
        <p:spPr>
          <a:xfrm>
            <a:off x="5537281" y="5350601"/>
            <a:ext cx="6697389" cy="141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accent5"/>
                </a:solidFill>
                <a:latin typeface="Helvetica Light" panose="020B0403020202020204" pitchFamily="34" charset="0"/>
              </a:rPr>
              <a:t>OUT OF THE TREES </a:t>
            </a:r>
            <a:br>
              <a:rPr lang="en-US" sz="4400" dirty="0">
                <a:solidFill>
                  <a:schemeClr val="accent5"/>
                </a:solidFill>
                <a:latin typeface="Helvetica Light" panose="020B0403020202020204" pitchFamily="34" charset="0"/>
              </a:rPr>
            </a:br>
            <a:r>
              <a:rPr lang="en-US" sz="4400" dirty="0">
                <a:solidFill>
                  <a:schemeClr val="accent5"/>
                </a:solidFill>
                <a:latin typeface="Helvetica Light" panose="020B0403020202020204" pitchFamily="34" charset="0"/>
              </a:rPr>
              <a:t>AND INTO THE</a:t>
            </a:r>
          </a:p>
        </p:txBody>
      </p:sp>
    </p:spTree>
    <p:extLst>
      <p:ext uri="{BB962C8B-B14F-4D97-AF65-F5344CB8AC3E}">
        <p14:creationId xmlns:p14="http://schemas.microsoft.com/office/powerpoint/2010/main" val="3783237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9ED3101-539B-A746-ABD5-DD1F5F7D209F}"/>
              </a:ext>
            </a:extLst>
          </p:cNvPr>
          <p:cNvSpPr/>
          <p:nvPr/>
        </p:nvSpPr>
        <p:spPr>
          <a:xfrm>
            <a:off x="6958149" y="1208314"/>
            <a:ext cx="4911634" cy="4441372"/>
          </a:xfrm>
          <a:prstGeom prst="roundRect">
            <a:avLst>
              <a:gd name="adj" fmla="val 78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red and yellow object&#10;&#10;AI-generated content may be incorrect.">
            <a:extLst>
              <a:ext uri="{FF2B5EF4-FFF2-40B4-BE49-F238E27FC236}">
                <a16:creationId xmlns:a16="http://schemas.microsoft.com/office/drawing/2014/main" id="{870925DA-CB35-B11D-B21D-08301987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19" y="734193"/>
            <a:ext cx="6401767" cy="5965284"/>
          </a:xfrm>
        </p:spPr>
      </p:pic>
      <p:pic>
        <p:nvPicPr>
          <p:cNvPr id="7" name="Picture 6" descr="A diagram of a body size&#10;&#10;AI-generated content may be incorrect.">
            <a:extLst>
              <a:ext uri="{FF2B5EF4-FFF2-40B4-BE49-F238E27FC236}">
                <a16:creationId xmlns:a16="http://schemas.microsoft.com/office/drawing/2014/main" id="{AB83D0A5-BF34-71B8-9988-22D9AADC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466" y="1530350"/>
            <a:ext cx="4191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35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5376-1480-3CE2-0F58-496D75437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A98959-75A2-EBB2-9892-288A9212BE20}"/>
              </a:ext>
            </a:extLst>
          </p:cNvPr>
          <p:cNvSpPr/>
          <p:nvPr/>
        </p:nvSpPr>
        <p:spPr>
          <a:xfrm>
            <a:off x="6958149" y="1208314"/>
            <a:ext cx="4911634" cy="4441372"/>
          </a:xfrm>
          <a:prstGeom prst="roundRect">
            <a:avLst>
              <a:gd name="adj" fmla="val 78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red and yellow object&#10;&#10;AI-generated content may be incorrect.">
            <a:extLst>
              <a:ext uri="{FF2B5EF4-FFF2-40B4-BE49-F238E27FC236}">
                <a16:creationId xmlns:a16="http://schemas.microsoft.com/office/drawing/2014/main" id="{989FF422-6C0A-EB9B-57DA-E553F6519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19" y="734193"/>
            <a:ext cx="6401767" cy="5965284"/>
          </a:xfrm>
        </p:spPr>
      </p:pic>
      <p:pic>
        <p:nvPicPr>
          <p:cNvPr id="2" name="Picture 1" descr="A orange lizard with long tail and tail&#10;&#10;AI-generated content may be incorrect.">
            <a:extLst>
              <a:ext uri="{FF2B5EF4-FFF2-40B4-BE49-F238E27FC236}">
                <a16:creationId xmlns:a16="http://schemas.microsoft.com/office/drawing/2014/main" id="{8AE54547-E957-8823-7012-75922AA0C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1466877" y="4050615"/>
            <a:ext cx="637367" cy="989953"/>
          </a:xfrm>
          <a:prstGeom prst="rect">
            <a:avLst/>
          </a:prstGeom>
        </p:spPr>
      </p:pic>
      <p:pic>
        <p:nvPicPr>
          <p:cNvPr id="3" name="Picture 2" descr="A green lizard with black background&#10;&#10;AI-generated content may be incorrect.">
            <a:extLst>
              <a:ext uri="{FF2B5EF4-FFF2-40B4-BE49-F238E27FC236}">
                <a16:creationId xmlns:a16="http://schemas.microsoft.com/office/drawing/2014/main" id="{4B862CA2-8F26-09FC-B5EF-8FAF21DF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115" y="2691838"/>
            <a:ext cx="565423" cy="1338168"/>
          </a:xfrm>
          <a:prstGeom prst="rect">
            <a:avLst/>
          </a:prstGeom>
        </p:spPr>
      </p:pic>
      <p:pic>
        <p:nvPicPr>
          <p:cNvPr id="4" name="Picture 3" descr="A purple lizard with long tail&#10;&#10;AI-generated content may be incorrect.">
            <a:extLst>
              <a:ext uri="{FF2B5EF4-FFF2-40B4-BE49-F238E27FC236}">
                <a16:creationId xmlns:a16="http://schemas.microsoft.com/office/drawing/2014/main" id="{1D40F927-F785-6517-C083-C7C9BE0F6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6843">
            <a:off x="1735828" y="4989402"/>
            <a:ext cx="1315416" cy="1613757"/>
          </a:xfrm>
          <a:prstGeom prst="rect">
            <a:avLst/>
          </a:prstGeom>
        </p:spPr>
      </p:pic>
      <p:pic>
        <p:nvPicPr>
          <p:cNvPr id="6" name="Picture 5" descr="A blue and black silhouette of a person&#10;&#10;AI-generated content may be incorrect.">
            <a:extLst>
              <a:ext uri="{FF2B5EF4-FFF2-40B4-BE49-F238E27FC236}">
                <a16:creationId xmlns:a16="http://schemas.microsoft.com/office/drawing/2014/main" id="{C1A4BB59-12B4-9D77-EAB1-118378FBF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5450" y="353303"/>
            <a:ext cx="420392" cy="976392"/>
          </a:xfrm>
          <a:prstGeom prst="rect">
            <a:avLst/>
          </a:prstGeom>
        </p:spPr>
      </p:pic>
      <p:pic>
        <p:nvPicPr>
          <p:cNvPr id="9" name="Picture 8" descr="A purple lizard with long tail and tail&#10;&#10;AI-generated content may be incorrect.">
            <a:extLst>
              <a:ext uri="{FF2B5EF4-FFF2-40B4-BE49-F238E27FC236}">
                <a16:creationId xmlns:a16="http://schemas.microsoft.com/office/drawing/2014/main" id="{8948C391-5558-8E80-1A72-AEEAB0852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3537" y="854018"/>
            <a:ext cx="745854" cy="1179805"/>
          </a:xfrm>
          <a:prstGeom prst="rect">
            <a:avLst/>
          </a:prstGeom>
        </p:spPr>
      </p:pic>
      <p:pic>
        <p:nvPicPr>
          <p:cNvPr id="10" name="Picture 9" descr="A purple lizard with black background&#10;&#10;AI-generated content may be incorrect.">
            <a:extLst>
              <a:ext uri="{FF2B5EF4-FFF2-40B4-BE49-F238E27FC236}">
                <a16:creationId xmlns:a16="http://schemas.microsoft.com/office/drawing/2014/main" id="{B84A183E-BD8D-7A2D-4968-D1AEE02673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63780">
            <a:off x="5449762" y="4189275"/>
            <a:ext cx="718720" cy="13230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A9D954-7C98-EB4E-4AAA-2528BFFACDEB}"/>
              </a:ext>
            </a:extLst>
          </p:cNvPr>
          <p:cNvCxnSpPr/>
          <p:nvPr/>
        </p:nvCxnSpPr>
        <p:spPr>
          <a:xfrm>
            <a:off x="4531761" y="1446341"/>
            <a:ext cx="0" cy="587482"/>
          </a:xfrm>
          <a:prstGeom prst="straightConnector1">
            <a:avLst/>
          </a:prstGeom>
          <a:ln w="38100" cap="rnd">
            <a:solidFill>
              <a:srgbClr val="0C7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72E9E9-E710-BC64-6C40-802F1C8971A0}"/>
              </a:ext>
            </a:extLst>
          </p:cNvPr>
          <p:cNvCxnSpPr>
            <a:cxnSpLocks/>
          </p:cNvCxnSpPr>
          <p:nvPr/>
        </p:nvCxnSpPr>
        <p:spPr>
          <a:xfrm>
            <a:off x="3204625" y="1812982"/>
            <a:ext cx="487351" cy="538332"/>
          </a:xfrm>
          <a:prstGeom prst="straightConnector1">
            <a:avLst/>
          </a:prstGeom>
          <a:ln w="38100" cap="rnd">
            <a:solidFill>
              <a:srgbClr val="BE5C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FFC99D-7A36-31ED-06B1-BAFC55FD8103}"/>
              </a:ext>
            </a:extLst>
          </p:cNvPr>
          <p:cNvCxnSpPr>
            <a:cxnSpLocks/>
          </p:cNvCxnSpPr>
          <p:nvPr/>
        </p:nvCxnSpPr>
        <p:spPr>
          <a:xfrm flipV="1">
            <a:off x="2193941" y="3540722"/>
            <a:ext cx="943749" cy="660538"/>
          </a:xfrm>
          <a:prstGeom prst="straightConnector1">
            <a:avLst/>
          </a:prstGeom>
          <a:ln w="38100" cap="rnd">
            <a:solidFill>
              <a:srgbClr val="F477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BC267C-9277-8D73-8857-97D860909DD1}"/>
              </a:ext>
            </a:extLst>
          </p:cNvPr>
          <p:cNvCxnSpPr>
            <a:cxnSpLocks/>
          </p:cNvCxnSpPr>
          <p:nvPr/>
        </p:nvCxnSpPr>
        <p:spPr>
          <a:xfrm flipV="1">
            <a:off x="2857905" y="4850824"/>
            <a:ext cx="357602" cy="217000"/>
          </a:xfrm>
          <a:prstGeom prst="straightConnector1">
            <a:avLst/>
          </a:prstGeom>
          <a:ln w="38100" cap="rnd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78193C-C4BD-AA9F-038E-369139DDFF2D}"/>
              </a:ext>
            </a:extLst>
          </p:cNvPr>
          <p:cNvCxnSpPr>
            <a:cxnSpLocks/>
          </p:cNvCxnSpPr>
          <p:nvPr/>
        </p:nvCxnSpPr>
        <p:spPr>
          <a:xfrm flipH="1" flipV="1">
            <a:off x="4930671" y="3449831"/>
            <a:ext cx="739437" cy="716331"/>
          </a:xfrm>
          <a:prstGeom prst="straightConnector1">
            <a:avLst/>
          </a:prstGeom>
          <a:ln w="38100" cap="rnd">
            <a:solidFill>
              <a:srgbClr val="AF8B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DC4BFF-889D-FC7C-6D1C-435A8740DBC5}"/>
              </a:ext>
            </a:extLst>
          </p:cNvPr>
          <p:cNvCxnSpPr>
            <a:cxnSpLocks/>
          </p:cNvCxnSpPr>
          <p:nvPr/>
        </p:nvCxnSpPr>
        <p:spPr>
          <a:xfrm flipH="1">
            <a:off x="5488373" y="3081459"/>
            <a:ext cx="638742" cy="0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een lizard with long legs and tail&#10;&#10;AI-generated content may be incorrect.">
            <a:extLst>
              <a:ext uri="{FF2B5EF4-FFF2-40B4-BE49-F238E27FC236}">
                <a16:creationId xmlns:a16="http://schemas.microsoft.com/office/drawing/2014/main" id="{7CA38453-7600-6940-FD88-1B00082C10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3970" y="4902360"/>
            <a:ext cx="722230" cy="140923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70989C-4045-178C-1266-B2682A5B64B0}"/>
              </a:ext>
            </a:extLst>
          </p:cNvPr>
          <p:cNvCxnSpPr>
            <a:cxnSpLocks/>
          </p:cNvCxnSpPr>
          <p:nvPr/>
        </p:nvCxnSpPr>
        <p:spPr>
          <a:xfrm flipH="1" flipV="1">
            <a:off x="4331368" y="4296992"/>
            <a:ext cx="534860" cy="553832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E21A941-E44F-70E9-F54A-FE84FE1885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75095">
            <a:off x="1066303" y="1282858"/>
            <a:ext cx="834105" cy="159373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0528E3-2739-81C2-1F22-32CA1F6341A6}"/>
              </a:ext>
            </a:extLst>
          </p:cNvPr>
          <p:cNvCxnSpPr>
            <a:cxnSpLocks/>
          </p:cNvCxnSpPr>
          <p:nvPr/>
        </p:nvCxnSpPr>
        <p:spPr>
          <a:xfrm>
            <a:off x="1906185" y="2615259"/>
            <a:ext cx="255874" cy="614293"/>
          </a:xfrm>
          <a:prstGeom prst="straightConnector1">
            <a:avLst/>
          </a:prstGeom>
          <a:ln w="38100" cap="rnd">
            <a:solidFill>
              <a:srgbClr val="77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body size&#10;&#10;AI-generated content may be incorrect.">
            <a:extLst>
              <a:ext uri="{FF2B5EF4-FFF2-40B4-BE49-F238E27FC236}">
                <a16:creationId xmlns:a16="http://schemas.microsoft.com/office/drawing/2014/main" id="{C5A6DEAD-771D-EB33-9B4E-F0E5C96E0C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8466" y="1530350"/>
            <a:ext cx="4191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5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A517F-D305-A601-32E1-FBF0EB868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red and yellow object&#10;&#10;AI-generated content may be incorrect.">
            <a:extLst>
              <a:ext uri="{FF2B5EF4-FFF2-40B4-BE49-F238E27FC236}">
                <a16:creationId xmlns:a16="http://schemas.microsoft.com/office/drawing/2014/main" id="{4169BA56-B20A-C8D7-1DE4-37E22FB7B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19" y="734193"/>
            <a:ext cx="6401767" cy="5965284"/>
          </a:xfrm>
        </p:spPr>
      </p:pic>
      <p:pic>
        <p:nvPicPr>
          <p:cNvPr id="14" name="Picture 13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4EB68737-FE0C-0AD3-FB62-6E119B09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41" t="5413" r="4042" b="17004"/>
          <a:stretch>
            <a:fillRect/>
          </a:stretch>
        </p:blipFill>
        <p:spPr>
          <a:xfrm>
            <a:off x="1727199" y="1530349"/>
            <a:ext cx="4485855" cy="3888491"/>
          </a:xfrm>
          <a:prstGeom prst="rect">
            <a:avLst/>
          </a:prstGeom>
        </p:spPr>
      </p:pic>
      <p:pic>
        <p:nvPicPr>
          <p:cNvPr id="2" name="Picture 1" descr="A orange lizard with long tail and tail&#10;&#10;AI-generated content may be incorrect.">
            <a:extLst>
              <a:ext uri="{FF2B5EF4-FFF2-40B4-BE49-F238E27FC236}">
                <a16:creationId xmlns:a16="http://schemas.microsoft.com/office/drawing/2014/main" id="{721ED7B0-DC9A-05CB-026E-B6D17C0A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1466877" y="4050615"/>
            <a:ext cx="637367" cy="989953"/>
          </a:xfrm>
          <a:prstGeom prst="rect">
            <a:avLst/>
          </a:prstGeom>
        </p:spPr>
      </p:pic>
      <p:pic>
        <p:nvPicPr>
          <p:cNvPr id="3" name="Picture 2" descr="A green lizard with black background&#10;&#10;AI-generated content may be incorrect.">
            <a:extLst>
              <a:ext uri="{FF2B5EF4-FFF2-40B4-BE49-F238E27FC236}">
                <a16:creationId xmlns:a16="http://schemas.microsoft.com/office/drawing/2014/main" id="{F7F795FC-14E9-A626-1E42-02F1D9F1D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115" y="2691838"/>
            <a:ext cx="565423" cy="1338168"/>
          </a:xfrm>
          <a:prstGeom prst="rect">
            <a:avLst/>
          </a:prstGeom>
        </p:spPr>
      </p:pic>
      <p:pic>
        <p:nvPicPr>
          <p:cNvPr id="4" name="Picture 3" descr="A purple lizard with long tail&#10;&#10;AI-generated content may be incorrect.">
            <a:extLst>
              <a:ext uri="{FF2B5EF4-FFF2-40B4-BE49-F238E27FC236}">
                <a16:creationId xmlns:a16="http://schemas.microsoft.com/office/drawing/2014/main" id="{1E5A267E-B980-2752-34B6-17F86B81B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86843">
            <a:off x="1735828" y="4989402"/>
            <a:ext cx="1315416" cy="1613757"/>
          </a:xfrm>
          <a:prstGeom prst="rect">
            <a:avLst/>
          </a:prstGeom>
        </p:spPr>
      </p:pic>
      <p:pic>
        <p:nvPicPr>
          <p:cNvPr id="6" name="Picture 5" descr="A blue and black silhouette of a person&#10;&#10;AI-generated content may be incorrect.">
            <a:extLst>
              <a:ext uri="{FF2B5EF4-FFF2-40B4-BE49-F238E27FC236}">
                <a16:creationId xmlns:a16="http://schemas.microsoft.com/office/drawing/2014/main" id="{31C3AE09-DE81-1BDB-531B-A01563BD5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450" y="353303"/>
            <a:ext cx="420392" cy="976392"/>
          </a:xfrm>
          <a:prstGeom prst="rect">
            <a:avLst/>
          </a:prstGeom>
        </p:spPr>
      </p:pic>
      <p:pic>
        <p:nvPicPr>
          <p:cNvPr id="9" name="Picture 8" descr="A purple lizard with long tail and tail&#10;&#10;AI-generated content may be incorrect.">
            <a:extLst>
              <a:ext uri="{FF2B5EF4-FFF2-40B4-BE49-F238E27FC236}">
                <a16:creationId xmlns:a16="http://schemas.microsoft.com/office/drawing/2014/main" id="{47932B4A-96C0-A16B-64F1-A13336BE6D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537" y="854018"/>
            <a:ext cx="745854" cy="1179805"/>
          </a:xfrm>
          <a:prstGeom prst="rect">
            <a:avLst/>
          </a:prstGeom>
        </p:spPr>
      </p:pic>
      <p:pic>
        <p:nvPicPr>
          <p:cNvPr id="10" name="Picture 9" descr="A purple lizard with black background&#10;&#10;AI-generated content may be incorrect.">
            <a:extLst>
              <a:ext uri="{FF2B5EF4-FFF2-40B4-BE49-F238E27FC236}">
                <a16:creationId xmlns:a16="http://schemas.microsoft.com/office/drawing/2014/main" id="{6C5A1F4B-5A55-1FAF-86BB-DC1B704F59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63780">
            <a:off x="5449762" y="4189275"/>
            <a:ext cx="718720" cy="13230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59759-647E-C48D-25A4-86B3729AB9F4}"/>
              </a:ext>
            </a:extLst>
          </p:cNvPr>
          <p:cNvCxnSpPr/>
          <p:nvPr/>
        </p:nvCxnSpPr>
        <p:spPr>
          <a:xfrm>
            <a:off x="4531761" y="1446341"/>
            <a:ext cx="0" cy="587482"/>
          </a:xfrm>
          <a:prstGeom prst="straightConnector1">
            <a:avLst/>
          </a:prstGeom>
          <a:ln w="38100" cap="rnd">
            <a:solidFill>
              <a:srgbClr val="0C7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387888-3285-4D82-911E-8A868D598DFF}"/>
              </a:ext>
            </a:extLst>
          </p:cNvPr>
          <p:cNvCxnSpPr>
            <a:cxnSpLocks/>
          </p:cNvCxnSpPr>
          <p:nvPr/>
        </p:nvCxnSpPr>
        <p:spPr>
          <a:xfrm>
            <a:off x="3204625" y="1812982"/>
            <a:ext cx="487351" cy="538332"/>
          </a:xfrm>
          <a:prstGeom prst="straightConnector1">
            <a:avLst/>
          </a:prstGeom>
          <a:ln w="38100" cap="rnd">
            <a:solidFill>
              <a:srgbClr val="BE5C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84BE7B-D2B2-08CA-1B9F-08AB5C7D5ADB}"/>
              </a:ext>
            </a:extLst>
          </p:cNvPr>
          <p:cNvCxnSpPr>
            <a:cxnSpLocks/>
          </p:cNvCxnSpPr>
          <p:nvPr/>
        </p:nvCxnSpPr>
        <p:spPr>
          <a:xfrm flipV="1">
            <a:off x="2193941" y="3540722"/>
            <a:ext cx="943749" cy="660538"/>
          </a:xfrm>
          <a:prstGeom prst="straightConnector1">
            <a:avLst/>
          </a:prstGeom>
          <a:ln w="38100" cap="rnd">
            <a:solidFill>
              <a:srgbClr val="F477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337406-43B1-72DE-F274-62F41D045312}"/>
              </a:ext>
            </a:extLst>
          </p:cNvPr>
          <p:cNvCxnSpPr>
            <a:cxnSpLocks/>
          </p:cNvCxnSpPr>
          <p:nvPr/>
        </p:nvCxnSpPr>
        <p:spPr>
          <a:xfrm flipV="1">
            <a:off x="2857905" y="4850824"/>
            <a:ext cx="357602" cy="217000"/>
          </a:xfrm>
          <a:prstGeom prst="straightConnector1">
            <a:avLst/>
          </a:prstGeom>
          <a:ln w="38100" cap="rnd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A94A36-B6D1-03CF-0994-ADDBBF8EBC88}"/>
              </a:ext>
            </a:extLst>
          </p:cNvPr>
          <p:cNvCxnSpPr>
            <a:cxnSpLocks/>
          </p:cNvCxnSpPr>
          <p:nvPr/>
        </p:nvCxnSpPr>
        <p:spPr>
          <a:xfrm flipH="1" flipV="1">
            <a:off x="4930671" y="3449831"/>
            <a:ext cx="739437" cy="716331"/>
          </a:xfrm>
          <a:prstGeom prst="straightConnector1">
            <a:avLst/>
          </a:prstGeom>
          <a:ln w="38100" cap="rnd">
            <a:solidFill>
              <a:srgbClr val="AF8B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64A916-81C5-F88D-287B-F4D828C24E3C}"/>
              </a:ext>
            </a:extLst>
          </p:cNvPr>
          <p:cNvCxnSpPr>
            <a:cxnSpLocks/>
          </p:cNvCxnSpPr>
          <p:nvPr/>
        </p:nvCxnSpPr>
        <p:spPr>
          <a:xfrm flipH="1">
            <a:off x="5488373" y="3081459"/>
            <a:ext cx="638742" cy="0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een lizard with long legs and tail&#10;&#10;AI-generated content may be incorrect.">
            <a:extLst>
              <a:ext uri="{FF2B5EF4-FFF2-40B4-BE49-F238E27FC236}">
                <a16:creationId xmlns:a16="http://schemas.microsoft.com/office/drawing/2014/main" id="{01B47809-4CC9-F362-64A6-6BF885EE9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3970" y="4902360"/>
            <a:ext cx="722230" cy="140923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67AB46-EB90-C5B8-1431-7B127475F2E3}"/>
              </a:ext>
            </a:extLst>
          </p:cNvPr>
          <p:cNvCxnSpPr>
            <a:cxnSpLocks/>
          </p:cNvCxnSpPr>
          <p:nvPr/>
        </p:nvCxnSpPr>
        <p:spPr>
          <a:xfrm flipH="1" flipV="1">
            <a:off x="4331368" y="4296992"/>
            <a:ext cx="534860" cy="553832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E7F875-3AB4-A772-46C1-0E7990A6C04B}"/>
              </a:ext>
            </a:extLst>
          </p:cNvPr>
          <p:cNvGrpSpPr/>
          <p:nvPr/>
        </p:nvGrpSpPr>
        <p:grpSpPr>
          <a:xfrm>
            <a:off x="7632471" y="661831"/>
            <a:ext cx="4010180" cy="1166615"/>
            <a:chOff x="5096610" y="540327"/>
            <a:chExt cx="4010180" cy="15828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87F18C-6DA1-DAC7-0287-24D43D0546E2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HOW MANY </a:t>
              </a:r>
              <a:r>
                <a:rPr lang="en-US" sz="2800" i="1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PEAKS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IN THE LANDSCAPE?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CE788A4-B099-69D0-8E6F-EA98F1451995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F198D33-1F1F-7DA2-008E-A6F56D073C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75095">
            <a:off x="1066303" y="1282858"/>
            <a:ext cx="834105" cy="15937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26619C-52CD-3695-86B5-949A858437C6}"/>
              </a:ext>
            </a:extLst>
          </p:cNvPr>
          <p:cNvCxnSpPr>
            <a:cxnSpLocks/>
          </p:cNvCxnSpPr>
          <p:nvPr/>
        </p:nvCxnSpPr>
        <p:spPr>
          <a:xfrm>
            <a:off x="1906185" y="2615259"/>
            <a:ext cx="255874" cy="614293"/>
          </a:xfrm>
          <a:prstGeom prst="straightConnector1">
            <a:avLst/>
          </a:prstGeom>
          <a:ln w="38100" cap="rnd">
            <a:solidFill>
              <a:srgbClr val="77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18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DB01-BEA7-8889-89DB-5AD16A604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red and yellow object&#10;&#10;AI-generated content may be incorrect.">
            <a:extLst>
              <a:ext uri="{FF2B5EF4-FFF2-40B4-BE49-F238E27FC236}">
                <a16:creationId xmlns:a16="http://schemas.microsoft.com/office/drawing/2014/main" id="{3BCBCE83-AA2D-F2EF-74EB-AD144D86B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19" y="734193"/>
            <a:ext cx="6401767" cy="5965284"/>
          </a:xfrm>
        </p:spPr>
      </p:pic>
      <p:pic>
        <p:nvPicPr>
          <p:cNvPr id="14" name="Picture 13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02BB0B2E-95C6-D171-5799-62617608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41" t="5413" r="4042" b="17004"/>
          <a:stretch>
            <a:fillRect/>
          </a:stretch>
        </p:blipFill>
        <p:spPr>
          <a:xfrm>
            <a:off x="1727199" y="1530349"/>
            <a:ext cx="4485855" cy="3888491"/>
          </a:xfrm>
          <a:prstGeom prst="rect">
            <a:avLst/>
          </a:prstGeom>
        </p:spPr>
      </p:pic>
      <p:pic>
        <p:nvPicPr>
          <p:cNvPr id="2" name="Picture 1" descr="A orange lizard with long tail and tail&#10;&#10;AI-generated content may be incorrect.">
            <a:extLst>
              <a:ext uri="{FF2B5EF4-FFF2-40B4-BE49-F238E27FC236}">
                <a16:creationId xmlns:a16="http://schemas.microsoft.com/office/drawing/2014/main" id="{A9B64D07-719C-7900-4CF3-E03C660C4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1466877" y="4050615"/>
            <a:ext cx="637367" cy="989953"/>
          </a:xfrm>
          <a:prstGeom prst="rect">
            <a:avLst/>
          </a:prstGeom>
        </p:spPr>
      </p:pic>
      <p:pic>
        <p:nvPicPr>
          <p:cNvPr id="3" name="Picture 2" descr="A green lizard with black background&#10;&#10;AI-generated content may be incorrect.">
            <a:extLst>
              <a:ext uri="{FF2B5EF4-FFF2-40B4-BE49-F238E27FC236}">
                <a16:creationId xmlns:a16="http://schemas.microsoft.com/office/drawing/2014/main" id="{A592CDBE-66F2-7D26-CB10-0B181F761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115" y="2691838"/>
            <a:ext cx="565423" cy="1338168"/>
          </a:xfrm>
          <a:prstGeom prst="rect">
            <a:avLst/>
          </a:prstGeom>
        </p:spPr>
      </p:pic>
      <p:pic>
        <p:nvPicPr>
          <p:cNvPr id="4" name="Picture 3" descr="A purple lizard with long tail&#10;&#10;AI-generated content may be incorrect.">
            <a:extLst>
              <a:ext uri="{FF2B5EF4-FFF2-40B4-BE49-F238E27FC236}">
                <a16:creationId xmlns:a16="http://schemas.microsoft.com/office/drawing/2014/main" id="{001998F8-9BA0-170A-2B00-916103CC7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86843">
            <a:off x="1735828" y="4989402"/>
            <a:ext cx="1315416" cy="1613757"/>
          </a:xfrm>
          <a:prstGeom prst="rect">
            <a:avLst/>
          </a:prstGeom>
        </p:spPr>
      </p:pic>
      <p:pic>
        <p:nvPicPr>
          <p:cNvPr id="6" name="Picture 5" descr="A blue and black silhouette of a person&#10;&#10;AI-generated content may be incorrect.">
            <a:extLst>
              <a:ext uri="{FF2B5EF4-FFF2-40B4-BE49-F238E27FC236}">
                <a16:creationId xmlns:a16="http://schemas.microsoft.com/office/drawing/2014/main" id="{4FA2C96E-BAFF-28B8-FCF3-A17327827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450" y="353303"/>
            <a:ext cx="420392" cy="976392"/>
          </a:xfrm>
          <a:prstGeom prst="rect">
            <a:avLst/>
          </a:prstGeom>
        </p:spPr>
      </p:pic>
      <p:pic>
        <p:nvPicPr>
          <p:cNvPr id="9" name="Picture 8" descr="A purple lizard with long tail and tail&#10;&#10;AI-generated content may be incorrect.">
            <a:extLst>
              <a:ext uri="{FF2B5EF4-FFF2-40B4-BE49-F238E27FC236}">
                <a16:creationId xmlns:a16="http://schemas.microsoft.com/office/drawing/2014/main" id="{5C7E630B-C8C9-157D-39A3-ACFAFFC37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537" y="854018"/>
            <a:ext cx="745854" cy="1179805"/>
          </a:xfrm>
          <a:prstGeom prst="rect">
            <a:avLst/>
          </a:prstGeom>
        </p:spPr>
      </p:pic>
      <p:pic>
        <p:nvPicPr>
          <p:cNvPr id="10" name="Picture 9" descr="A purple lizard with black background&#10;&#10;AI-generated content may be incorrect.">
            <a:extLst>
              <a:ext uri="{FF2B5EF4-FFF2-40B4-BE49-F238E27FC236}">
                <a16:creationId xmlns:a16="http://schemas.microsoft.com/office/drawing/2014/main" id="{B9EC46BB-7D0E-4556-F916-5A3369EF7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63780">
            <a:off x="5449762" y="4189275"/>
            <a:ext cx="718720" cy="13230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C80A01-7326-5390-04A1-600F946F83A2}"/>
              </a:ext>
            </a:extLst>
          </p:cNvPr>
          <p:cNvCxnSpPr/>
          <p:nvPr/>
        </p:nvCxnSpPr>
        <p:spPr>
          <a:xfrm>
            <a:off x="4531761" y="1446341"/>
            <a:ext cx="0" cy="587482"/>
          </a:xfrm>
          <a:prstGeom prst="straightConnector1">
            <a:avLst/>
          </a:prstGeom>
          <a:ln w="38100" cap="rnd">
            <a:solidFill>
              <a:srgbClr val="0C7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F5C8E9-966D-459B-D6EC-FC5439E15D1C}"/>
              </a:ext>
            </a:extLst>
          </p:cNvPr>
          <p:cNvCxnSpPr>
            <a:cxnSpLocks/>
          </p:cNvCxnSpPr>
          <p:nvPr/>
        </p:nvCxnSpPr>
        <p:spPr>
          <a:xfrm>
            <a:off x="3204625" y="1812982"/>
            <a:ext cx="487351" cy="538332"/>
          </a:xfrm>
          <a:prstGeom prst="straightConnector1">
            <a:avLst/>
          </a:prstGeom>
          <a:ln w="38100" cap="rnd">
            <a:solidFill>
              <a:srgbClr val="BE5C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020D64-75CB-9E4B-DBFB-84D6D88B6C20}"/>
              </a:ext>
            </a:extLst>
          </p:cNvPr>
          <p:cNvCxnSpPr>
            <a:cxnSpLocks/>
          </p:cNvCxnSpPr>
          <p:nvPr/>
        </p:nvCxnSpPr>
        <p:spPr>
          <a:xfrm flipV="1">
            <a:off x="2193941" y="3540722"/>
            <a:ext cx="943749" cy="660538"/>
          </a:xfrm>
          <a:prstGeom prst="straightConnector1">
            <a:avLst/>
          </a:prstGeom>
          <a:ln w="38100" cap="rnd">
            <a:solidFill>
              <a:srgbClr val="F477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5CA837-BD4B-5C64-9ABC-15390C87DEF2}"/>
              </a:ext>
            </a:extLst>
          </p:cNvPr>
          <p:cNvCxnSpPr>
            <a:cxnSpLocks/>
          </p:cNvCxnSpPr>
          <p:nvPr/>
        </p:nvCxnSpPr>
        <p:spPr>
          <a:xfrm flipV="1">
            <a:off x="2857905" y="4850824"/>
            <a:ext cx="357602" cy="217000"/>
          </a:xfrm>
          <a:prstGeom prst="straightConnector1">
            <a:avLst/>
          </a:prstGeom>
          <a:ln w="38100" cap="rnd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8D356F-63BF-1FB0-57D7-2BC35B8CF0CC}"/>
              </a:ext>
            </a:extLst>
          </p:cNvPr>
          <p:cNvCxnSpPr>
            <a:cxnSpLocks/>
          </p:cNvCxnSpPr>
          <p:nvPr/>
        </p:nvCxnSpPr>
        <p:spPr>
          <a:xfrm flipH="1" flipV="1">
            <a:off x="4930671" y="3449831"/>
            <a:ext cx="739437" cy="716331"/>
          </a:xfrm>
          <a:prstGeom prst="straightConnector1">
            <a:avLst/>
          </a:prstGeom>
          <a:ln w="38100" cap="rnd">
            <a:solidFill>
              <a:srgbClr val="AF8B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1E146B-D0E2-4F37-8BF1-E6026384A2A6}"/>
              </a:ext>
            </a:extLst>
          </p:cNvPr>
          <p:cNvCxnSpPr>
            <a:cxnSpLocks/>
          </p:cNvCxnSpPr>
          <p:nvPr/>
        </p:nvCxnSpPr>
        <p:spPr>
          <a:xfrm flipH="1">
            <a:off x="5488373" y="3081459"/>
            <a:ext cx="638742" cy="0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een lizard with long legs and tail&#10;&#10;AI-generated content may be incorrect.">
            <a:extLst>
              <a:ext uri="{FF2B5EF4-FFF2-40B4-BE49-F238E27FC236}">
                <a16:creationId xmlns:a16="http://schemas.microsoft.com/office/drawing/2014/main" id="{14B2A0A6-B374-D650-C1D3-C1827BCAD7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3970" y="4902360"/>
            <a:ext cx="722230" cy="140923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AA9F9D-83E1-F7AD-2BDC-B414C5A686E6}"/>
              </a:ext>
            </a:extLst>
          </p:cNvPr>
          <p:cNvCxnSpPr>
            <a:cxnSpLocks/>
          </p:cNvCxnSpPr>
          <p:nvPr/>
        </p:nvCxnSpPr>
        <p:spPr>
          <a:xfrm flipH="1" flipV="1">
            <a:off x="4331368" y="4296992"/>
            <a:ext cx="534860" cy="553832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B0D72A-B3C5-67DA-8A42-D32A6A73A093}"/>
              </a:ext>
            </a:extLst>
          </p:cNvPr>
          <p:cNvGrpSpPr/>
          <p:nvPr/>
        </p:nvGrpSpPr>
        <p:grpSpPr>
          <a:xfrm>
            <a:off x="7632471" y="661831"/>
            <a:ext cx="4010180" cy="1166615"/>
            <a:chOff x="5096610" y="540327"/>
            <a:chExt cx="4010180" cy="15828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810903-0A00-8AA7-093A-868EF81662F9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HOW MANY </a:t>
              </a:r>
              <a:r>
                <a:rPr lang="en-US" sz="2800" i="1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PEAKS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IN THE LANDSCAPE?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5107F9-258C-1EB2-38EB-BAEF0C01415A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072B5F-DD73-A423-76A0-1E02D162A789}"/>
              </a:ext>
            </a:extLst>
          </p:cNvPr>
          <p:cNvGrpSpPr/>
          <p:nvPr/>
        </p:nvGrpSpPr>
        <p:grpSpPr>
          <a:xfrm>
            <a:off x="7632471" y="2094776"/>
            <a:ext cx="4010180" cy="1166615"/>
            <a:chOff x="5096610" y="540327"/>
            <a:chExt cx="4010180" cy="1582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EA7774-416D-A2C5-ACA9-D9B09AC44E98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HOW DO </a:t>
              </a:r>
              <a:r>
                <a:rPr lang="en-US" sz="2800" i="1" dirty="0">
                  <a:solidFill>
                    <a:schemeClr val="accent5">
                      <a:lumMod val="75000"/>
                    </a:schemeClr>
                  </a:solidFill>
                  <a:latin typeface="Helvetica Light" panose="020B0403020202020204" pitchFamily="34" charset="0"/>
                </a:rPr>
                <a:t>SPECIES</a:t>
              </a:r>
            </a:p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MATCH TO PEAKS?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178A55B-09E9-1DFC-AE14-18FCD761BCA7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B402261-3005-0F8E-6CE3-08765D6A9B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75095">
            <a:off x="1066303" y="1282858"/>
            <a:ext cx="834105" cy="15937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CEA1CD-F952-1345-A1B6-9A46CDAE8D5F}"/>
              </a:ext>
            </a:extLst>
          </p:cNvPr>
          <p:cNvCxnSpPr>
            <a:cxnSpLocks/>
          </p:cNvCxnSpPr>
          <p:nvPr/>
        </p:nvCxnSpPr>
        <p:spPr>
          <a:xfrm>
            <a:off x="1906185" y="2615259"/>
            <a:ext cx="255874" cy="614293"/>
          </a:xfrm>
          <a:prstGeom prst="straightConnector1">
            <a:avLst/>
          </a:prstGeom>
          <a:ln w="38100" cap="rnd">
            <a:solidFill>
              <a:srgbClr val="77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798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661F7-E042-259B-733C-E0ABA95C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red and yellow object&#10;&#10;AI-generated content may be incorrect.">
            <a:extLst>
              <a:ext uri="{FF2B5EF4-FFF2-40B4-BE49-F238E27FC236}">
                <a16:creationId xmlns:a16="http://schemas.microsoft.com/office/drawing/2014/main" id="{1B8AD210-F440-0FC1-AF0F-931D96E0B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19" y="734193"/>
            <a:ext cx="6401767" cy="5965284"/>
          </a:xfrm>
        </p:spPr>
      </p:pic>
      <p:pic>
        <p:nvPicPr>
          <p:cNvPr id="14" name="Picture 13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F43B6897-E659-468F-72E3-859B92E6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41" t="5413" r="4042" b="17004"/>
          <a:stretch>
            <a:fillRect/>
          </a:stretch>
        </p:blipFill>
        <p:spPr>
          <a:xfrm>
            <a:off x="1727199" y="1530349"/>
            <a:ext cx="4485855" cy="3888491"/>
          </a:xfrm>
          <a:prstGeom prst="rect">
            <a:avLst/>
          </a:prstGeom>
        </p:spPr>
      </p:pic>
      <p:pic>
        <p:nvPicPr>
          <p:cNvPr id="2" name="Picture 1" descr="A orange lizard with long tail and tail&#10;&#10;AI-generated content may be incorrect.">
            <a:extLst>
              <a:ext uri="{FF2B5EF4-FFF2-40B4-BE49-F238E27FC236}">
                <a16:creationId xmlns:a16="http://schemas.microsoft.com/office/drawing/2014/main" id="{1E780226-20D3-8C54-BB91-DDB511967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1466877" y="4050615"/>
            <a:ext cx="637367" cy="989953"/>
          </a:xfrm>
          <a:prstGeom prst="rect">
            <a:avLst/>
          </a:prstGeom>
        </p:spPr>
      </p:pic>
      <p:pic>
        <p:nvPicPr>
          <p:cNvPr id="3" name="Picture 2" descr="A green lizard with black background&#10;&#10;AI-generated content may be incorrect.">
            <a:extLst>
              <a:ext uri="{FF2B5EF4-FFF2-40B4-BE49-F238E27FC236}">
                <a16:creationId xmlns:a16="http://schemas.microsoft.com/office/drawing/2014/main" id="{8BFDEBC4-8733-5C22-BE47-57536B7F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115" y="2691838"/>
            <a:ext cx="565423" cy="1338168"/>
          </a:xfrm>
          <a:prstGeom prst="rect">
            <a:avLst/>
          </a:prstGeom>
        </p:spPr>
      </p:pic>
      <p:pic>
        <p:nvPicPr>
          <p:cNvPr id="4" name="Picture 3" descr="A purple lizard with long tail&#10;&#10;AI-generated content may be incorrect.">
            <a:extLst>
              <a:ext uri="{FF2B5EF4-FFF2-40B4-BE49-F238E27FC236}">
                <a16:creationId xmlns:a16="http://schemas.microsoft.com/office/drawing/2014/main" id="{FD59BA07-E815-ABC2-91E6-FF5424418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86843">
            <a:off x="1735828" y="4989402"/>
            <a:ext cx="1315416" cy="1613757"/>
          </a:xfrm>
          <a:prstGeom prst="rect">
            <a:avLst/>
          </a:prstGeom>
        </p:spPr>
      </p:pic>
      <p:pic>
        <p:nvPicPr>
          <p:cNvPr id="6" name="Picture 5" descr="A blue and black silhouette of a person&#10;&#10;AI-generated content may be incorrect.">
            <a:extLst>
              <a:ext uri="{FF2B5EF4-FFF2-40B4-BE49-F238E27FC236}">
                <a16:creationId xmlns:a16="http://schemas.microsoft.com/office/drawing/2014/main" id="{1FF867C8-9B4A-6220-3B1F-AE840E1F1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450" y="353303"/>
            <a:ext cx="420392" cy="976392"/>
          </a:xfrm>
          <a:prstGeom prst="rect">
            <a:avLst/>
          </a:prstGeom>
        </p:spPr>
      </p:pic>
      <p:pic>
        <p:nvPicPr>
          <p:cNvPr id="9" name="Picture 8" descr="A purple lizard with long tail and tail&#10;&#10;AI-generated content may be incorrect.">
            <a:extLst>
              <a:ext uri="{FF2B5EF4-FFF2-40B4-BE49-F238E27FC236}">
                <a16:creationId xmlns:a16="http://schemas.microsoft.com/office/drawing/2014/main" id="{F9F031E8-1FA9-58B3-03B3-CB0271590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537" y="854018"/>
            <a:ext cx="745854" cy="1179805"/>
          </a:xfrm>
          <a:prstGeom prst="rect">
            <a:avLst/>
          </a:prstGeom>
        </p:spPr>
      </p:pic>
      <p:pic>
        <p:nvPicPr>
          <p:cNvPr id="10" name="Picture 9" descr="A purple lizard with black background&#10;&#10;AI-generated content may be incorrect.">
            <a:extLst>
              <a:ext uri="{FF2B5EF4-FFF2-40B4-BE49-F238E27FC236}">
                <a16:creationId xmlns:a16="http://schemas.microsoft.com/office/drawing/2014/main" id="{A7D8F5DF-6EF5-3CE7-9854-0391F9830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63780">
            <a:off x="5449762" y="4189275"/>
            <a:ext cx="718720" cy="13230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3281A2-8F48-311A-B9CB-1FD0DDD8103A}"/>
              </a:ext>
            </a:extLst>
          </p:cNvPr>
          <p:cNvCxnSpPr/>
          <p:nvPr/>
        </p:nvCxnSpPr>
        <p:spPr>
          <a:xfrm>
            <a:off x="4531761" y="1446341"/>
            <a:ext cx="0" cy="587482"/>
          </a:xfrm>
          <a:prstGeom prst="straightConnector1">
            <a:avLst/>
          </a:prstGeom>
          <a:ln w="38100" cap="rnd">
            <a:solidFill>
              <a:srgbClr val="0C7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515CF-5914-8128-F36E-286FB84E8DB5}"/>
              </a:ext>
            </a:extLst>
          </p:cNvPr>
          <p:cNvCxnSpPr>
            <a:cxnSpLocks/>
          </p:cNvCxnSpPr>
          <p:nvPr/>
        </p:nvCxnSpPr>
        <p:spPr>
          <a:xfrm>
            <a:off x="3204625" y="1812982"/>
            <a:ext cx="487351" cy="538332"/>
          </a:xfrm>
          <a:prstGeom prst="straightConnector1">
            <a:avLst/>
          </a:prstGeom>
          <a:ln w="38100" cap="rnd">
            <a:solidFill>
              <a:srgbClr val="BE5C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DF9FE-7BB0-654E-9114-904193C116BF}"/>
              </a:ext>
            </a:extLst>
          </p:cNvPr>
          <p:cNvCxnSpPr>
            <a:cxnSpLocks/>
          </p:cNvCxnSpPr>
          <p:nvPr/>
        </p:nvCxnSpPr>
        <p:spPr>
          <a:xfrm flipV="1">
            <a:off x="2193941" y="3540722"/>
            <a:ext cx="943749" cy="660538"/>
          </a:xfrm>
          <a:prstGeom prst="straightConnector1">
            <a:avLst/>
          </a:prstGeom>
          <a:ln w="38100" cap="rnd">
            <a:solidFill>
              <a:srgbClr val="F477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D96E0D-FCB2-BF64-07B4-8F5DDA52953F}"/>
              </a:ext>
            </a:extLst>
          </p:cNvPr>
          <p:cNvCxnSpPr>
            <a:cxnSpLocks/>
          </p:cNvCxnSpPr>
          <p:nvPr/>
        </p:nvCxnSpPr>
        <p:spPr>
          <a:xfrm flipV="1">
            <a:off x="2857905" y="4850824"/>
            <a:ext cx="357602" cy="217000"/>
          </a:xfrm>
          <a:prstGeom prst="straightConnector1">
            <a:avLst/>
          </a:prstGeom>
          <a:ln w="38100" cap="rnd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2B7259-E39E-FBA6-6718-A4FAA14D29F5}"/>
              </a:ext>
            </a:extLst>
          </p:cNvPr>
          <p:cNvCxnSpPr>
            <a:cxnSpLocks/>
          </p:cNvCxnSpPr>
          <p:nvPr/>
        </p:nvCxnSpPr>
        <p:spPr>
          <a:xfrm flipH="1" flipV="1">
            <a:off x="4930671" y="3449831"/>
            <a:ext cx="739437" cy="716331"/>
          </a:xfrm>
          <a:prstGeom prst="straightConnector1">
            <a:avLst/>
          </a:prstGeom>
          <a:ln w="38100" cap="rnd">
            <a:solidFill>
              <a:srgbClr val="AF8B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1C3FC8-466A-A5F8-6998-8A575EE75979}"/>
              </a:ext>
            </a:extLst>
          </p:cNvPr>
          <p:cNvCxnSpPr>
            <a:cxnSpLocks/>
          </p:cNvCxnSpPr>
          <p:nvPr/>
        </p:nvCxnSpPr>
        <p:spPr>
          <a:xfrm flipH="1">
            <a:off x="5488373" y="3081459"/>
            <a:ext cx="638742" cy="0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een lizard with long legs and tail&#10;&#10;AI-generated content may be incorrect.">
            <a:extLst>
              <a:ext uri="{FF2B5EF4-FFF2-40B4-BE49-F238E27FC236}">
                <a16:creationId xmlns:a16="http://schemas.microsoft.com/office/drawing/2014/main" id="{BED2E381-9E49-CBF8-9EB9-2C69208B9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3970" y="4902360"/>
            <a:ext cx="722230" cy="140923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4B3308-4462-E1BA-0CDF-2E3BBB4EA5F3}"/>
              </a:ext>
            </a:extLst>
          </p:cNvPr>
          <p:cNvCxnSpPr>
            <a:cxnSpLocks/>
          </p:cNvCxnSpPr>
          <p:nvPr/>
        </p:nvCxnSpPr>
        <p:spPr>
          <a:xfrm flipH="1" flipV="1">
            <a:off x="4331368" y="4296992"/>
            <a:ext cx="534860" cy="553832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BDB7D5-BBB4-67E1-FA81-5F1BE2E4DCED}"/>
              </a:ext>
            </a:extLst>
          </p:cNvPr>
          <p:cNvGrpSpPr/>
          <p:nvPr/>
        </p:nvGrpSpPr>
        <p:grpSpPr>
          <a:xfrm>
            <a:off x="7632471" y="661831"/>
            <a:ext cx="4010180" cy="1166615"/>
            <a:chOff x="5096610" y="540327"/>
            <a:chExt cx="4010180" cy="15828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5B611C-09FD-05CA-7139-368676D18BDC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HOW MANY </a:t>
              </a:r>
              <a:r>
                <a:rPr lang="en-US" sz="2800" i="1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PEAKS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IN THE LANDSCAPE?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FAC47DA-95F2-9F51-9041-0DE9B02BCBCF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F4D19D-3F59-B391-EE87-DE4BB2626817}"/>
              </a:ext>
            </a:extLst>
          </p:cNvPr>
          <p:cNvGrpSpPr/>
          <p:nvPr/>
        </p:nvGrpSpPr>
        <p:grpSpPr>
          <a:xfrm>
            <a:off x="7632471" y="2094776"/>
            <a:ext cx="4010180" cy="1166615"/>
            <a:chOff x="5096610" y="540327"/>
            <a:chExt cx="4010180" cy="1582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C98753-32E9-4B68-1297-1C1816DDF61E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HOW DO </a:t>
              </a:r>
              <a:r>
                <a:rPr lang="en-US" sz="2800" i="1" dirty="0">
                  <a:solidFill>
                    <a:schemeClr val="accent5">
                      <a:lumMod val="75000"/>
                    </a:schemeClr>
                  </a:solidFill>
                  <a:latin typeface="Helvetica Light" panose="020B0403020202020204" pitchFamily="34" charset="0"/>
                </a:rPr>
                <a:t>SPECIES</a:t>
              </a:r>
            </a:p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MATCH TO PEAKS?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2F3CB7F-3667-8173-8A87-1D8F128CCA88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57BD9A-08E3-BD43-92C8-D198957A111C}"/>
              </a:ext>
            </a:extLst>
          </p:cNvPr>
          <p:cNvGrpSpPr/>
          <p:nvPr/>
        </p:nvGrpSpPr>
        <p:grpSpPr>
          <a:xfrm>
            <a:off x="7632471" y="3527721"/>
            <a:ext cx="4010180" cy="1166615"/>
            <a:chOff x="5096610" y="540327"/>
            <a:chExt cx="4010180" cy="158280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E905F1-621F-5557-2B4E-1907513FEF6A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AF8BC0"/>
                  </a:solidFill>
                  <a:latin typeface="Helvetica Light" panose="020B0403020202020204" pitchFamily="34" charset="0"/>
                </a:rPr>
                <a:t>DO </a:t>
              </a:r>
              <a:r>
                <a:rPr lang="en-US" sz="2800" i="1" dirty="0">
                  <a:solidFill>
                    <a:srgbClr val="8348A6"/>
                  </a:solidFill>
                  <a:latin typeface="Helvetica Light" panose="020B0403020202020204" pitchFamily="34" charset="0"/>
                </a:rPr>
                <a:t>ANCESTORS</a:t>
              </a:r>
              <a:r>
                <a:rPr lang="en-US" sz="2800" dirty="0">
                  <a:solidFill>
                    <a:srgbClr val="8348A6"/>
                  </a:solidFill>
                  <a:latin typeface="Helvetica Light" panose="020B0403020202020204" pitchFamily="34" charset="0"/>
                </a:rPr>
                <a:t> </a:t>
              </a:r>
            </a:p>
            <a:p>
              <a:pPr algn="ctr"/>
              <a:r>
                <a:rPr lang="en-US" sz="2800" dirty="0">
                  <a:solidFill>
                    <a:srgbClr val="AF8BC0"/>
                  </a:solidFill>
                  <a:latin typeface="Helvetica Light" panose="020B0403020202020204" pitchFamily="34" charset="0"/>
                </a:rPr>
                <a:t>MATCH TO PEAKS?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B8403FB-A996-409C-A608-A38B3F4ED73C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rgbClr val="AF8B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98F8C4D-0479-21D2-8FD5-6F28D79ED3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75095">
            <a:off x="1066303" y="1282858"/>
            <a:ext cx="834105" cy="15937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FA602E-3A09-FA96-C654-547A54DE3918}"/>
              </a:ext>
            </a:extLst>
          </p:cNvPr>
          <p:cNvCxnSpPr>
            <a:cxnSpLocks/>
          </p:cNvCxnSpPr>
          <p:nvPr/>
        </p:nvCxnSpPr>
        <p:spPr>
          <a:xfrm>
            <a:off x="1906185" y="2615259"/>
            <a:ext cx="255874" cy="614293"/>
          </a:xfrm>
          <a:prstGeom prst="straightConnector1">
            <a:avLst/>
          </a:prstGeom>
          <a:ln w="38100" cap="rnd">
            <a:solidFill>
              <a:srgbClr val="77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282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90CF-EB11-FBCD-F0E7-0E6A68B1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red and yellow object&#10;&#10;AI-generated content may be incorrect.">
            <a:extLst>
              <a:ext uri="{FF2B5EF4-FFF2-40B4-BE49-F238E27FC236}">
                <a16:creationId xmlns:a16="http://schemas.microsoft.com/office/drawing/2014/main" id="{5F0DC876-1C47-B841-6819-A5DA13655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19" y="734193"/>
            <a:ext cx="6401767" cy="5965284"/>
          </a:xfrm>
        </p:spPr>
      </p:pic>
      <p:pic>
        <p:nvPicPr>
          <p:cNvPr id="14" name="Picture 13" descr="A screen shot of a computer generated image&#10;&#10;AI-generated content may be incorrect.">
            <a:extLst>
              <a:ext uri="{FF2B5EF4-FFF2-40B4-BE49-F238E27FC236}">
                <a16:creationId xmlns:a16="http://schemas.microsoft.com/office/drawing/2014/main" id="{1CD4ED24-EBD8-1206-1D09-27E6FE1961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41" t="5413" r="4042" b="17004"/>
          <a:stretch>
            <a:fillRect/>
          </a:stretch>
        </p:blipFill>
        <p:spPr>
          <a:xfrm>
            <a:off x="1727199" y="1530349"/>
            <a:ext cx="4485855" cy="3888491"/>
          </a:xfrm>
          <a:prstGeom prst="rect">
            <a:avLst/>
          </a:prstGeom>
        </p:spPr>
      </p:pic>
      <p:pic>
        <p:nvPicPr>
          <p:cNvPr id="2" name="Picture 1" descr="A orange lizard with long tail and tail&#10;&#10;AI-generated content may be incorrect.">
            <a:extLst>
              <a:ext uri="{FF2B5EF4-FFF2-40B4-BE49-F238E27FC236}">
                <a16:creationId xmlns:a16="http://schemas.microsoft.com/office/drawing/2014/main" id="{912CA425-FEB1-7F5B-7FDD-646FBC122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1466877" y="4050615"/>
            <a:ext cx="637367" cy="989953"/>
          </a:xfrm>
          <a:prstGeom prst="rect">
            <a:avLst/>
          </a:prstGeom>
        </p:spPr>
      </p:pic>
      <p:pic>
        <p:nvPicPr>
          <p:cNvPr id="3" name="Picture 2" descr="A green lizard with black background&#10;&#10;AI-generated content may be incorrect.">
            <a:extLst>
              <a:ext uri="{FF2B5EF4-FFF2-40B4-BE49-F238E27FC236}">
                <a16:creationId xmlns:a16="http://schemas.microsoft.com/office/drawing/2014/main" id="{30AA21DE-7EAD-7F21-61AD-DBAFF0233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115" y="2691838"/>
            <a:ext cx="565423" cy="1338168"/>
          </a:xfrm>
          <a:prstGeom prst="rect">
            <a:avLst/>
          </a:prstGeom>
        </p:spPr>
      </p:pic>
      <p:pic>
        <p:nvPicPr>
          <p:cNvPr id="4" name="Picture 3" descr="A purple lizard with long tail&#10;&#10;AI-generated content may be incorrect.">
            <a:extLst>
              <a:ext uri="{FF2B5EF4-FFF2-40B4-BE49-F238E27FC236}">
                <a16:creationId xmlns:a16="http://schemas.microsoft.com/office/drawing/2014/main" id="{B886A99F-C28C-8370-3D64-007269739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86843">
            <a:off x="1735828" y="4989402"/>
            <a:ext cx="1315416" cy="1613757"/>
          </a:xfrm>
          <a:prstGeom prst="rect">
            <a:avLst/>
          </a:prstGeom>
        </p:spPr>
      </p:pic>
      <p:pic>
        <p:nvPicPr>
          <p:cNvPr id="6" name="Picture 5" descr="A blue and black silhouette of a person&#10;&#10;AI-generated content may be incorrect.">
            <a:extLst>
              <a:ext uri="{FF2B5EF4-FFF2-40B4-BE49-F238E27FC236}">
                <a16:creationId xmlns:a16="http://schemas.microsoft.com/office/drawing/2014/main" id="{9EDC8840-30B4-0830-C0D8-D91F18951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450" y="353303"/>
            <a:ext cx="420392" cy="976392"/>
          </a:xfrm>
          <a:prstGeom prst="rect">
            <a:avLst/>
          </a:prstGeom>
        </p:spPr>
      </p:pic>
      <p:pic>
        <p:nvPicPr>
          <p:cNvPr id="9" name="Picture 8" descr="A purple lizard with long tail and tail&#10;&#10;AI-generated content may be incorrect.">
            <a:extLst>
              <a:ext uri="{FF2B5EF4-FFF2-40B4-BE49-F238E27FC236}">
                <a16:creationId xmlns:a16="http://schemas.microsoft.com/office/drawing/2014/main" id="{6C56EC0C-72A5-D525-2759-F40E20DB5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537" y="854018"/>
            <a:ext cx="745854" cy="1179805"/>
          </a:xfrm>
          <a:prstGeom prst="rect">
            <a:avLst/>
          </a:prstGeom>
        </p:spPr>
      </p:pic>
      <p:pic>
        <p:nvPicPr>
          <p:cNvPr id="10" name="Picture 9" descr="A purple lizard with black background&#10;&#10;AI-generated content may be incorrect.">
            <a:extLst>
              <a:ext uri="{FF2B5EF4-FFF2-40B4-BE49-F238E27FC236}">
                <a16:creationId xmlns:a16="http://schemas.microsoft.com/office/drawing/2014/main" id="{BA04202A-4905-410F-878C-9FF0A0A65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63780">
            <a:off x="5449762" y="4189275"/>
            <a:ext cx="718720" cy="13230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4A622B-BD5F-025B-6B21-8D6A3EAA30FF}"/>
              </a:ext>
            </a:extLst>
          </p:cNvPr>
          <p:cNvCxnSpPr/>
          <p:nvPr/>
        </p:nvCxnSpPr>
        <p:spPr>
          <a:xfrm>
            <a:off x="4531761" y="1446341"/>
            <a:ext cx="0" cy="587482"/>
          </a:xfrm>
          <a:prstGeom prst="straightConnector1">
            <a:avLst/>
          </a:prstGeom>
          <a:ln w="38100" cap="rnd">
            <a:solidFill>
              <a:srgbClr val="0C7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689368-200B-80D1-993E-24B07BC7CB04}"/>
              </a:ext>
            </a:extLst>
          </p:cNvPr>
          <p:cNvCxnSpPr>
            <a:cxnSpLocks/>
          </p:cNvCxnSpPr>
          <p:nvPr/>
        </p:nvCxnSpPr>
        <p:spPr>
          <a:xfrm>
            <a:off x="3204625" y="1812982"/>
            <a:ext cx="487351" cy="538332"/>
          </a:xfrm>
          <a:prstGeom prst="straightConnector1">
            <a:avLst/>
          </a:prstGeom>
          <a:ln w="38100" cap="rnd">
            <a:solidFill>
              <a:srgbClr val="BE5C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F05E4D-E585-5321-9BD1-FB5A6730B962}"/>
              </a:ext>
            </a:extLst>
          </p:cNvPr>
          <p:cNvCxnSpPr>
            <a:cxnSpLocks/>
          </p:cNvCxnSpPr>
          <p:nvPr/>
        </p:nvCxnSpPr>
        <p:spPr>
          <a:xfrm flipV="1">
            <a:off x="2193941" y="3540722"/>
            <a:ext cx="943749" cy="660538"/>
          </a:xfrm>
          <a:prstGeom prst="straightConnector1">
            <a:avLst/>
          </a:prstGeom>
          <a:ln w="38100" cap="rnd">
            <a:solidFill>
              <a:srgbClr val="F477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8D12DE-CE8E-A48F-CF3D-B551F001567F}"/>
              </a:ext>
            </a:extLst>
          </p:cNvPr>
          <p:cNvCxnSpPr>
            <a:cxnSpLocks/>
          </p:cNvCxnSpPr>
          <p:nvPr/>
        </p:nvCxnSpPr>
        <p:spPr>
          <a:xfrm flipV="1">
            <a:off x="2857905" y="4850824"/>
            <a:ext cx="357602" cy="217000"/>
          </a:xfrm>
          <a:prstGeom prst="straightConnector1">
            <a:avLst/>
          </a:prstGeom>
          <a:ln w="38100" cap="rnd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C5035-1917-0398-2A03-F1FB2A80A915}"/>
              </a:ext>
            </a:extLst>
          </p:cNvPr>
          <p:cNvCxnSpPr>
            <a:cxnSpLocks/>
          </p:cNvCxnSpPr>
          <p:nvPr/>
        </p:nvCxnSpPr>
        <p:spPr>
          <a:xfrm flipH="1" flipV="1">
            <a:off x="4930671" y="3449831"/>
            <a:ext cx="739437" cy="716331"/>
          </a:xfrm>
          <a:prstGeom prst="straightConnector1">
            <a:avLst/>
          </a:prstGeom>
          <a:ln w="38100" cap="rnd">
            <a:solidFill>
              <a:srgbClr val="AF8B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E12914-FF07-AD91-233D-26A6C82F5FD0}"/>
              </a:ext>
            </a:extLst>
          </p:cNvPr>
          <p:cNvCxnSpPr>
            <a:cxnSpLocks/>
          </p:cNvCxnSpPr>
          <p:nvPr/>
        </p:nvCxnSpPr>
        <p:spPr>
          <a:xfrm flipH="1">
            <a:off x="5488373" y="3081459"/>
            <a:ext cx="638742" cy="0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een lizard with long legs and tail&#10;&#10;AI-generated content may be incorrect.">
            <a:extLst>
              <a:ext uri="{FF2B5EF4-FFF2-40B4-BE49-F238E27FC236}">
                <a16:creationId xmlns:a16="http://schemas.microsoft.com/office/drawing/2014/main" id="{C654878B-AD57-AD3F-4561-B2163DE0F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3970" y="4902360"/>
            <a:ext cx="722230" cy="140923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D100AF-68BA-60A0-91B9-3CFBBADA5E99}"/>
              </a:ext>
            </a:extLst>
          </p:cNvPr>
          <p:cNvCxnSpPr>
            <a:cxnSpLocks/>
          </p:cNvCxnSpPr>
          <p:nvPr/>
        </p:nvCxnSpPr>
        <p:spPr>
          <a:xfrm flipH="1" flipV="1">
            <a:off x="4331368" y="4296992"/>
            <a:ext cx="534860" cy="553832"/>
          </a:xfrm>
          <a:prstGeom prst="straightConnector1">
            <a:avLst/>
          </a:prstGeom>
          <a:ln w="38100" cap="rnd">
            <a:solidFill>
              <a:srgbClr val="BDDD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F6F762-1A62-7868-14BE-0409B769F4F8}"/>
              </a:ext>
            </a:extLst>
          </p:cNvPr>
          <p:cNvGrpSpPr/>
          <p:nvPr/>
        </p:nvGrpSpPr>
        <p:grpSpPr>
          <a:xfrm>
            <a:off x="7632471" y="661831"/>
            <a:ext cx="4010180" cy="1166615"/>
            <a:chOff x="5096610" y="540327"/>
            <a:chExt cx="4010180" cy="15828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BD53FB-BDD3-2709-8B96-7FC5397F62E9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HOW MANY </a:t>
              </a:r>
              <a:r>
                <a:rPr lang="en-US" sz="2800" i="1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PEAKS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IN THE LANDSCAPE?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5855EAB-8EEC-F475-332C-4244FF0D20BC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1EB6DC-481F-E36E-D3A8-CACF05E2DE58}"/>
              </a:ext>
            </a:extLst>
          </p:cNvPr>
          <p:cNvGrpSpPr/>
          <p:nvPr/>
        </p:nvGrpSpPr>
        <p:grpSpPr>
          <a:xfrm>
            <a:off x="7632471" y="2094776"/>
            <a:ext cx="4010180" cy="1166615"/>
            <a:chOff x="5096610" y="540327"/>
            <a:chExt cx="4010180" cy="1582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410159-2ED1-82A0-82FE-E7C6A5BA5205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HOW DO </a:t>
              </a:r>
              <a:r>
                <a:rPr lang="en-US" sz="2800" i="1" dirty="0">
                  <a:solidFill>
                    <a:schemeClr val="accent5">
                      <a:lumMod val="75000"/>
                    </a:schemeClr>
                  </a:solidFill>
                  <a:latin typeface="Helvetica Light" panose="020B0403020202020204" pitchFamily="34" charset="0"/>
                </a:rPr>
                <a:t>SPECIES</a:t>
              </a:r>
            </a:p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MATCH TO PEAKS?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F9D4696-E1D4-11AA-380C-2C4F7E490337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021EC1-F39F-40CE-436D-6DB1E2C8F16F}"/>
              </a:ext>
            </a:extLst>
          </p:cNvPr>
          <p:cNvGrpSpPr/>
          <p:nvPr/>
        </p:nvGrpSpPr>
        <p:grpSpPr>
          <a:xfrm>
            <a:off x="7632471" y="3527721"/>
            <a:ext cx="4010180" cy="1166615"/>
            <a:chOff x="5096610" y="540327"/>
            <a:chExt cx="4010180" cy="158280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EAB9D1-2567-0EFA-EB9A-2FB060534D5E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AF8BC0"/>
                  </a:solidFill>
                  <a:latin typeface="Helvetica Light" panose="020B0403020202020204" pitchFamily="34" charset="0"/>
                </a:rPr>
                <a:t>DO </a:t>
              </a:r>
              <a:r>
                <a:rPr lang="en-US" sz="2800" i="1" dirty="0">
                  <a:solidFill>
                    <a:srgbClr val="8348A6"/>
                  </a:solidFill>
                  <a:latin typeface="Helvetica Light" panose="020B0403020202020204" pitchFamily="34" charset="0"/>
                </a:rPr>
                <a:t>ANCESTORS</a:t>
              </a:r>
              <a:r>
                <a:rPr lang="en-US" sz="2800" dirty="0">
                  <a:solidFill>
                    <a:srgbClr val="8348A6"/>
                  </a:solidFill>
                  <a:latin typeface="Helvetica Light" panose="020B0403020202020204" pitchFamily="34" charset="0"/>
                </a:rPr>
                <a:t> </a:t>
              </a:r>
            </a:p>
            <a:p>
              <a:pPr algn="ctr"/>
              <a:r>
                <a:rPr lang="en-US" sz="2800" dirty="0">
                  <a:solidFill>
                    <a:srgbClr val="AF8BC0"/>
                  </a:solidFill>
                  <a:latin typeface="Helvetica Light" panose="020B0403020202020204" pitchFamily="34" charset="0"/>
                </a:rPr>
                <a:t>MATCH TO PEAKS?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CAABEED-74E6-88F5-4427-D2878FDDDF61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rgbClr val="AF8B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9F08CAD-0DE4-8D3A-AC3D-95360E9EDA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75095">
            <a:off x="1066303" y="1282858"/>
            <a:ext cx="834105" cy="15937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DD2F1-A7F6-D329-5FC8-8973DB03B4A0}"/>
              </a:ext>
            </a:extLst>
          </p:cNvPr>
          <p:cNvCxnSpPr>
            <a:cxnSpLocks/>
          </p:cNvCxnSpPr>
          <p:nvPr/>
        </p:nvCxnSpPr>
        <p:spPr>
          <a:xfrm>
            <a:off x="1906185" y="2615259"/>
            <a:ext cx="255874" cy="614293"/>
          </a:xfrm>
          <a:prstGeom prst="straightConnector1">
            <a:avLst/>
          </a:prstGeom>
          <a:ln w="38100" cap="rnd">
            <a:solidFill>
              <a:srgbClr val="77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B243095-E608-43F8-A6DA-EA4B323E9975}"/>
              </a:ext>
            </a:extLst>
          </p:cNvPr>
          <p:cNvGrpSpPr/>
          <p:nvPr/>
        </p:nvGrpSpPr>
        <p:grpSpPr>
          <a:xfrm>
            <a:off x="7591004" y="4960666"/>
            <a:ext cx="4010180" cy="1166615"/>
            <a:chOff x="5096610" y="540327"/>
            <a:chExt cx="4010180" cy="158280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D1F5D-FF6D-53B4-1B68-8FDDDB22D6D7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WHAT’S THE PATH TO </a:t>
              </a:r>
              <a:r>
                <a:rPr lang="en-US" sz="2800" i="1" dirty="0">
                  <a:solidFill>
                    <a:schemeClr val="accent6">
                      <a:lumMod val="75000"/>
                    </a:schemeClr>
                  </a:solidFill>
                  <a:latin typeface="Helvetica Light" panose="020B0403020202020204" pitchFamily="34" charset="0"/>
                </a:rPr>
                <a:t>NEW</a:t>
              </a:r>
              <a:r>
                <a:rPr lang="en-US" sz="2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  PEAKS?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B9088BF-438A-E21B-4AC2-091DDCCD8D68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069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2400-613A-5D05-1787-2A123BFE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2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9C30D104-8748-5911-51F5-9541ECB29E14}"/>
              </a:ext>
            </a:extLst>
          </p:cNvPr>
          <p:cNvSpPr/>
          <p:nvPr/>
        </p:nvSpPr>
        <p:spPr>
          <a:xfrm rot="10800000">
            <a:off x="1920873" y="25400"/>
            <a:ext cx="8350251" cy="1506357"/>
          </a:xfrm>
          <a:prstGeom prst="round2SameRect">
            <a:avLst>
              <a:gd name="adj1" fmla="val 2796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3EF36-4079-6CF3-3726-F43F76E94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50" r="57003" b="51667"/>
          <a:stretch/>
        </p:blipFill>
        <p:spPr>
          <a:xfrm>
            <a:off x="997198" y="6134470"/>
            <a:ext cx="4384700" cy="6981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EB0032-6BCC-1060-8A97-FAD84DDA7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28"/>
          <a:stretch/>
        </p:blipFill>
        <p:spPr>
          <a:xfrm>
            <a:off x="471291" y="2037882"/>
            <a:ext cx="4035395" cy="4267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93F82-9B73-8328-646E-CEE631D4717D}"/>
              </a:ext>
            </a:extLst>
          </p:cNvPr>
          <p:cNvSpPr txBox="1"/>
          <p:nvPr/>
        </p:nvSpPr>
        <p:spPr>
          <a:xfrm>
            <a:off x="1576381" y="4972046"/>
            <a:ext cx="3287420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GRADUAL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  <a:effectLst/>
                <a:latin typeface="Neris Thin" pitchFamily="2" charset="77"/>
              </a:rPr>
              <a:t>—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BM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5CC9A-E63C-E0D1-D521-C37CC871F3BD}"/>
              </a:ext>
            </a:extLst>
          </p:cNvPr>
          <p:cNvSpPr txBox="1"/>
          <p:nvPr/>
        </p:nvSpPr>
        <p:spPr>
          <a:xfrm>
            <a:off x="0" y="168999"/>
            <a:ext cx="1219200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latin typeface="Neris Thin" pitchFamily="2" charset="77"/>
              </a:rPr>
              <a:t>TRAIT MODEL FITTING </a:t>
            </a:r>
            <a:br>
              <a:rPr lang="en-US" sz="5000" dirty="0">
                <a:solidFill>
                  <a:srgbClr val="FF2F92"/>
                </a:solidFill>
                <a:latin typeface="Neris Thin" pitchFamily="2" charset="77"/>
              </a:rPr>
            </a:br>
            <a:r>
              <a:rPr lang="en-US" sz="3200" dirty="0">
                <a:latin typeface="Neris Thin" pitchFamily="2" charset="77"/>
              </a:rPr>
              <a:t>SUPPORTS</a:t>
            </a:r>
            <a:r>
              <a:rPr lang="en-US" sz="4000" dirty="0">
                <a:latin typeface="Neris Thin" pitchFamily="2" charset="77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Neris Thin" pitchFamily="2" charset="77"/>
              </a:rPr>
              <a:t>BRANCH-SPECIFIC RATES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2456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9C30D104-8748-5911-51F5-9541ECB29E14}"/>
              </a:ext>
            </a:extLst>
          </p:cNvPr>
          <p:cNvSpPr/>
          <p:nvPr/>
        </p:nvSpPr>
        <p:spPr>
          <a:xfrm rot="10800000">
            <a:off x="1920873" y="25400"/>
            <a:ext cx="8350251" cy="1506357"/>
          </a:xfrm>
          <a:prstGeom prst="round2SameRect">
            <a:avLst>
              <a:gd name="adj1" fmla="val 2796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3EF36-4079-6CF3-3726-F43F76E94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50" r="50000" b="51667"/>
          <a:stretch/>
        </p:blipFill>
        <p:spPr>
          <a:xfrm>
            <a:off x="997197" y="6134470"/>
            <a:ext cx="5098803" cy="6981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EB0032-6BCC-1060-8A97-FAD84DDA7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11"/>
          <a:stretch/>
        </p:blipFill>
        <p:spPr>
          <a:xfrm>
            <a:off x="471291" y="2037882"/>
            <a:ext cx="7614618" cy="4267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6437F-73E5-04A4-252A-24E1807F12F3}"/>
              </a:ext>
            </a:extLst>
          </p:cNvPr>
          <p:cNvSpPr txBox="1"/>
          <p:nvPr/>
        </p:nvSpPr>
        <p:spPr>
          <a:xfrm>
            <a:off x="1576381" y="4972046"/>
            <a:ext cx="3287420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GRADUAL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  <a:effectLst/>
                <a:latin typeface="Neris Thin" pitchFamily="2" charset="77"/>
              </a:rPr>
              <a:t>—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BM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76FC1-691F-173D-4B8E-5F5746FCB121}"/>
              </a:ext>
            </a:extLst>
          </p:cNvPr>
          <p:cNvSpPr txBox="1"/>
          <p:nvPr/>
        </p:nvSpPr>
        <p:spPr>
          <a:xfrm>
            <a:off x="5449486" y="4972046"/>
            <a:ext cx="3287420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EARLY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  <a:effectLst/>
                <a:latin typeface="Neris Thin" pitchFamily="2" charset="77"/>
              </a:rPr>
              <a:t>—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EB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A3483-7E35-6F02-2756-C1394A3CE437}"/>
              </a:ext>
            </a:extLst>
          </p:cNvPr>
          <p:cNvSpPr txBox="1"/>
          <p:nvPr/>
        </p:nvSpPr>
        <p:spPr>
          <a:xfrm>
            <a:off x="0" y="168999"/>
            <a:ext cx="1219200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latin typeface="Neris Thin" pitchFamily="2" charset="77"/>
              </a:rPr>
              <a:t>TRAIT MODEL FITTING </a:t>
            </a:r>
            <a:br>
              <a:rPr lang="en-US" sz="5000" dirty="0">
                <a:solidFill>
                  <a:srgbClr val="FF2F92"/>
                </a:solidFill>
                <a:latin typeface="Neris Thin" pitchFamily="2" charset="77"/>
              </a:rPr>
            </a:br>
            <a:r>
              <a:rPr lang="en-US" sz="3200" dirty="0">
                <a:latin typeface="Neris Thin" pitchFamily="2" charset="77"/>
              </a:rPr>
              <a:t>SUPPORTS</a:t>
            </a:r>
            <a:r>
              <a:rPr lang="en-US" sz="4000" dirty="0">
                <a:latin typeface="Neris Thin" pitchFamily="2" charset="77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Neris Thin" pitchFamily="2" charset="77"/>
              </a:rPr>
              <a:t>BRANCH-SPECIFIC RATES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9811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9C30D104-8748-5911-51F5-9541ECB29E14}"/>
              </a:ext>
            </a:extLst>
          </p:cNvPr>
          <p:cNvSpPr/>
          <p:nvPr/>
        </p:nvSpPr>
        <p:spPr>
          <a:xfrm rot="10800000">
            <a:off x="1920873" y="25400"/>
            <a:ext cx="8350251" cy="1506357"/>
          </a:xfrm>
          <a:prstGeom prst="round2SameRect">
            <a:avLst>
              <a:gd name="adj1" fmla="val 2796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D9972-66BA-9DB7-FC88-C396D354813A}"/>
              </a:ext>
            </a:extLst>
          </p:cNvPr>
          <p:cNvSpPr txBox="1"/>
          <p:nvPr/>
        </p:nvSpPr>
        <p:spPr>
          <a:xfrm>
            <a:off x="0" y="168999"/>
            <a:ext cx="1219200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latin typeface="Neris Thin" pitchFamily="2" charset="77"/>
              </a:rPr>
              <a:t>TRAIT MODEL FITTING </a:t>
            </a:r>
            <a:br>
              <a:rPr lang="en-US" sz="5000" dirty="0">
                <a:solidFill>
                  <a:srgbClr val="FF2F92"/>
                </a:solidFill>
                <a:latin typeface="Neris Thin" pitchFamily="2" charset="77"/>
              </a:rPr>
            </a:br>
            <a:r>
              <a:rPr lang="en-US" sz="3200" dirty="0">
                <a:latin typeface="Neris Thin" pitchFamily="2" charset="77"/>
              </a:rPr>
              <a:t>SUPPORTS</a:t>
            </a:r>
            <a:r>
              <a:rPr lang="en-US" sz="4000" dirty="0">
                <a:latin typeface="Neris Thin" pitchFamily="2" charset="77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Neris Thin" pitchFamily="2" charset="77"/>
              </a:rPr>
              <a:t>BRANCH-SPECIFIC RATES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Neris Thi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B0032-6BCC-1060-8A97-FAD84DDA7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1" y="2037882"/>
            <a:ext cx="11249418" cy="4267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6E7299-81C4-CD6F-E199-99394E00F876}"/>
              </a:ext>
            </a:extLst>
          </p:cNvPr>
          <p:cNvSpPr txBox="1"/>
          <p:nvPr/>
        </p:nvSpPr>
        <p:spPr>
          <a:xfrm>
            <a:off x="1576381" y="4972046"/>
            <a:ext cx="3287420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GRADUAL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  <a:effectLst/>
                <a:latin typeface="Neris Thin" pitchFamily="2" charset="77"/>
              </a:rPr>
              <a:t>—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BM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81EE-4D15-BE01-6EDD-C2ABB7E26225}"/>
              </a:ext>
            </a:extLst>
          </p:cNvPr>
          <p:cNvSpPr txBox="1"/>
          <p:nvPr/>
        </p:nvSpPr>
        <p:spPr>
          <a:xfrm>
            <a:off x="5449486" y="4972046"/>
            <a:ext cx="3287420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EARLY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  <a:effectLst/>
                <a:latin typeface="Neris Thin" pitchFamily="2" charset="77"/>
              </a:rPr>
              <a:t>—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EB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975B-E197-C8F9-DC4E-772ED20FE497}"/>
              </a:ext>
            </a:extLst>
          </p:cNvPr>
          <p:cNvSpPr txBox="1"/>
          <p:nvPr/>
        </p:nvSpPr>
        <p:spPr>
          <a:xfrm>
            <a:off x="9049406" y="4972046"/>
            <a:ext cx="2881333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VARIABLE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  <a:effectLst/>
                <a:latin typeface="Neris Thin" pitchFamily="2" charset="77"/>
              </a:rPr>
              <a:t>—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VR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363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99B388-CC55-A8B6-06FC-2729D3F1AFC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Tempo and Mode in Evolution - (Columbia Classics in Evolution) by George Gaylord Simpson (Paperback)">
            <a:extLst>
              <a:ext uri="{FF2B5EF4-FFF2-40B4-BE49-F238E27FC236}">
                <a16:creationId xmlns:a16="http://schemas.microsoft.com/office/drawing/2014/main" id="{DF94E5D7-2073-FC9B-22CB-BF0086423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7619" r="9157" b="31575"/>
          <a:stretch/>
        </p:blipFill>
        <p:spPr bwMode="auto">
          <a:xfrm>
            <a:off x="7395589" y="351690"/>
            <a:ext cx="3697792" cy="255584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40C2D9-637A-0867-2CBD-9B02EDB85A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111" t="5018" r="10684" b="24457"/>
          <a:stretch/>
        </p:blipFill>
        <p:spPr>
          <a:xfrm>
            <a:off x="6812783" y="3223761"/>
            <a:ext cx="4853354" cy="32825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48715A-5A02-873C-C969-278D7EE7EB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87"/>
          <a:stretch/>
        </p:blipFill>
        <p:spPr>
          <a:xfrm>
            <a:off x="280786" y="513471"/>
            <a:ext cx="5448619" cy="125161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011E6E-3732-30E8-52D1-1D63016E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85" y="2171449"/>
            <a:ext cx="5448619" cy="411006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76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77C59-40D9-1F85-7721-7655CC3F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BECDBA12-C727-4569-A79B-3DE59936D342}"/>
              </a:ext>
            </a:extLst>
          </p:cNvPr>
          <p:cNvSpPr/>
          <p:nvPr/>
        </p:nvSpPr>
        <p:spPr>
          <a:xfrm rot="10800000">
            <a:off x="1920873" y="25400"/>
            <a:ext cx="8350251" cy="1506357"/>
          </a:xfrm>
          <a:prstGeom prst="round2SameRect">
            <a:avLst>
              <a:gd name="adj1" fmla="val 2796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48EA6-A2EC-47DF-6150-2B8A2A6F0AC2}"/>
              </a:ext>
            </a:extLst>
          </p:cNvPr>
          <p:cNvSpPr txBox="1"/>
          <p:nvPr/>
        </p:nvSpPr>
        <p:spPr>
          <a:xfrm>
            <a:off x="0" y="168999"/>
            <a:ext cx="1219200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latin typeface="Neris Thin" pitchFamily="2" charset="77"/>
              </a:rPr>
              <a:t>TRAIT MODEL FITTING </a:t>
            </a:r>
            <a:br>
              <a:rPr lang="en-US" sz="5000" dirty="0">
                <a:solidFill>
                  <a:srgbClr val="FF2F92"/>
                </a:solidFill>
                <a:latin typeface="Neris Thin" pitchFamily="2" charset="77"/>
              </a:rPr>
            </a:br>
            <a:r>
              <a:rPr lang="en-US" sz="3200" dirty="0">
                <a:latin typeface="Neris Thin" pitchFamily="2" charset="77"/>
              </a:rPr>
              <a:t>SUPPORTS</a:t>
            </a:r>
            <a:r>
              <a:rPr lang="en-US" sz="4000" dirty="0">
                <a:latin typeface="Neris Thin" pitchFamily="2" charset="77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Neris Thin" pitchFamily="2" charset="77"/>
              </a:rPr>
              <a:t>BRANCH-SPECIFIC RATES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Neris Thi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15474-C7F0-34C1-0CE0-1D5D7F2922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32452"/>
          <a:stretch>
            <a:fillRect/>
          </a:stretch>
        </p:blipFill>
        <p:spPr>
          <a:xfrm>
            <a:off x="471291" y="2037882"/>
            <a:ext cx="7598821" cy="4267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894B9F-BDBB-91D4-9FC3-A47F1D140EB9}"/>
              </a:ext>
            </a:extLst>
          </p:cNvPr>
          <p:cNvSpPr txBox="1"/>
          <p:nvPr/>
        </p:nvSpPr>
        <p:spPr>
          <a:xfrm>
            <a:off x="1576381" y="4972046"/>
            <a:ext cx="3287420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GRADUAL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  <a:effectLst/>
                <a:latin typeface="Neris Thin" pitchFamily="2" charset="77"/>
              </a:rPr>
              <a:t>—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BM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7EB75-619C-BFDE-947B-77724D6A6024}"/>
              </a:ext>
            </a:extLst>
          </p:cNvPr>
          <p:cNvSpPr txBox="1"/>
          <p:nvPr/>
        </p:nvSpPr>
        <p:spPr>
          <a:xfrm>
            <a:off x="5449486" y="4972046"/>
            <a:ext cx="3287420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EARLY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  <a:effectLst/>
                <a:latin typeface="Neris Thin" pitchFamily="2" charset="77"/>
              </a:rPr>
              <a:t>—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EB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C9841-71CD-746C-E5FA-358CBC4030D6}"/>
              </a:ext>
            </a:extLst>
          </p:cNvPr>
          <p:cNvSpPr txBox="1"/>
          <p:nvPr/>
        </p:nvSpPr>
        <p:spPr>
          <a:xfrm>
            <a:off x="9049406" y="4972046"/>
            <a:ext cx="2881333" cy="54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VARIABLE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  <a:effectLst/>
                <a:latin typeface="Neris Thin" pitchFamily="2" charset="77"/>
              </a:rPr>
              <a:t>—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Neris Thin" pitchFamily="2" charset="77"/>
              </a:rPr>
              <a:t>VR 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Neris Thin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6D81E-46BD-DA12-8402-B2B88310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548"/>
          <a:stretch>
            <a:fillRect/>
          </a:stretch>
        </p:blipFill>
        <p:spPr>
          <a:xfrm>
            <a:off x="8070111" y="2037882"/>
            <a:ext cx="3650597" cy="42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75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9CFAF-02F8-0D4B-41E8-B15D18D78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7F3FE638-7F1A-A43B-1922-D3E893763FE2}"/>
              </a:ext>
            </a:extLst>
          </p:cNvPr>
          <p:cNvSpPr/>
          <p:nvPr/>
        </p:nvSpPr>
        <p:spPr>
          <a:xfrm rot="10800000">
            <a:off x="871868" y="-19535"/>
            <a:ext cx="4837815" cy="753179"/>
          </a:xfrm>
          <a:prstGeom prst="round2SameRect">
            <a:avLst>
              <a:gd name="adj1" fmla="val 2796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1AB8629-F8F7-DE23-A065-0D6025A4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6" y="820479"/>
            <a:ext cx="11302007" cy="5876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DDCB3-24E1-B0EE-98C9-BE0D38165D22}"/>
              </a:ext>
            </a:extLst>
          </p:cNvPr>
          <p:cNvSpPr txBox="1"/>
          <p:nvPr/>
        </p:nvSpPr>
        <p:spPr>
          <a:xfrm>
            <a:off x="956929" y="20137"/>
            <a:ext cx="4752755" cy="70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</a:rPr>
              <a:t>DISTANCE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</a:rPr>
              <a:t>FROM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</a:rPr>
              <a:t> MRCA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296957-9262-EE1F-F6DC-85DE9177E14B}"/>
              </a:ext>
            </a:extLst>
          </p:cNvPr>
          <p:cNvSpPr/>
          <p:nvPr/>
        </p:nvSpPr>
        <p:spPr>
          <a:xfrm>
            <a:off x="6179825" y="733647"/>
            <a:ext cx="5773479" cy="5773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5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EF47F-9457-3883-D1E7-75B1B2D9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-side Corner of Rectangle 3">
            <a:extLst>
              <a:ext uri="{FF2B5EF4-FFF2-40B4-BE49-F238E27FC236}">
                <a16:creationId xmlns:a16="http://schemas.microsoft.com/office/drawing/2014/main" id="{0692BE1C-D342-5BDB-DAD8-E0B8C9A461D3}"/>
              </a:ext>
            </a:extLst>
          </p:cNvPr>
          <p:cNvSpPr/>
          <p:nvPr/>
        </p:nvSpPr>
        <p:spPr>
          <a:xfrm rot="10800000">
            <a:off x="871868" y="-19535"/>
            <a:ext cx="4837815" cy="753179"/>
          </a:xfrm>
          <a:prstGeom prst="round2SameRect">
            <a:avLst>
              <a:gd name="adj1" fmla="val 2796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606677B4-BCE8-D130-5CF6-8A7D94B7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6" y="820479"/>
            <a:ext cx="11302007" cy="5876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8F46D-106C-6031-52B8-7900F49C0CE4}"/>
              </a:ext>
            </a:extLst>
          </p:cNvPr>
          <p:cNvSpPr txBox="1"/>
          <p:nvPr/>
        </p:nvSpPr>
        <p:spPr>
          <a:xfrm>
            <a:off x="956929" y="20137"/>
            <a:ext cx="4752755" cy="70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</a:rPr>
              <a:t>DISTANCE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</a:rPr>
              <a:t>FROM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</a:rPr>
              <a:t> MRCA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8" name="Round Same-side Corner of Rectangle 7">
            <a:extLst>
              <a:ext uri="{FF2B5EF4-FFF2-40B4-BE49-F238E27FC236}">
                <a16:creationId xmlns:a16="http://schemas.microsoft.com/office/drawing/2014/main" id="{E9FB2AD4-5F5C-F98C-24C7-B16650182BA0}"/>
              </a:ext>
            </a:extLst>
          </p:cNvPr>
          <p:cNvSpPr/>
          <p:nvPr/>
        </p:nvSpPr>
        <p:spPr>
          <a:xfrm rot="10800000">
            <a:off x="6595728" y="-32401"/>
            <a:ext cx="4837815" cy="753179"/>
          </a:xfrm>
          <a:prstGeom prst="round2SameRect">
            <a:avLst>
              <a:gd name="adj1" fmla="val 2796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7973-F170-4ADD-446E-1D1A649539B5}"/>
              </a:ext>
            </a:extLst>
          </p:cNvPr>
          <p:cNvSpPr txBox="1"/>
          <p:nvPr/>
        </p:nvSpPr>
        <p:spPr>
          <a:xfrm>
            <a:off x="6680789" y="7271"/>
            <a:ext cx="4752755" cy="70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</a:rPr>
              <a:t>EXCEPTIONAL CHANGE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280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A8755-06DA-B526-1A63-A4D070B44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tree&#10;&#10;AI-generated content may be incorrect.">
            <a:extLst>
              <a:ext uri="{FF2B5EF4-FFF2-40B4-BE49-F238E27FC236}">
                <a16:creationId xmlns:a16="http://schemas.microsoft.com/office/drawing/2014/main" id="{87930CE4-E891-918A-E5A6-1955D1EE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1064227"/>
            <a:ext cx="9709003" cy="52810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452E175-A3AD-6CE5-0616-E99504EDD069}"/>
              </a:ext>
            </a:extLst>
          </p:cNvPr>
          <p:cNvGrpSpPr/>
          <p:nvPr/>
        </p:nvGrpSpPr>
        <p:grpSpPr>
          <a:xfrm>
            <a:off x="158775" y="186343"/>
            <a:ext cx="4010180" cy="1166615"/>
            <a:chOff x="5096610" y="540327"/>
            <a:chExt cx="4010180" cy="15828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3EB2DE-B75C-C6B1-4C83-C184B06356A5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HOW MANY </a:t>
              </a:r>
              <a:r>
                <a:rPr lang="en-US" sz="2800" i="1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PEAKS</a:t>
              </a: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IN THE LANDSCAPE?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548AFE-7E9C-45A5-56D4-C7C7D8F4A835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BDBF3D-472D-CDF0-E108-3654CC6439DD}"/>
              </a:ext>
            </a:extLst>
          </p:cNvPr>
          <p:cNvSpPr/>
          <p:nvPr/>
        </p:nvSpPr>
        <p:spPr>
          <a:xfrm>
            <a:off x="5341435" y="4079784"/>
            <a:ext cx="2137837" cy="23934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0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BDD35-7CB4-69AD-A654-95A41FA91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tree&#10;&#10;AI-generated content may be incorrect.">
            <a:extLst>
              <a:ext uri="{FF2B5EF4-FFF2-40B4-BE49-F238E27FC236}">
                <a16:creationId xmlns:a16="http://schemas.microsoft.com/office/drawing/2014/main" id="{7A574B97-6975-A221-D7DD-347278B4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1064227"/>
            <a:ext cx="9709003" cy="52810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57DD62-44DE-CCE6-24CB-F605415C714C}"/>
              </a:ext>
            </a:extLst>
          </p:cNvPr>
          <p:cNvGrpSpPr/>
          <p:nvPr/>
        </p:nvGrpSpPr>
        <p:grpSpPr>
          <a:xfrm>
            <a:off x="9005777" y="311566"/>
            <a:ext cx="3700130" cy="1505321"/>
            <a:chOff x="5289702" y="540327"/>
            <a:chExt cx="3700130" cy="20423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1081B3-461B-E3DD-7533-5F79F415FE38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628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5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PEAKS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5300B36-3AD7-AC1C-9EDD-3229821490C4}"/>
                </a:ext>
              </a:extLst>
            </p:cNvPr>
            <p:cNvSpPr/>
            <p:nvPr/>
          </p:nvSpPr>
          <p:spPr>
            <a:xfrm>
              <a:off x="6193468" y="540327"/>
              <a:ext cx="1880929" cy="204234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1F29E-E413-4A6D-619B-E238A0676B7F}"/>
              </a:ext>
            </a:extLst>
          </p:cNvPr>
          <p:cNvGrpSpPr/>
          <p:nvPr/>
        </p:nvGrpSpPr>
        <p:grpSpPr>
          <a:xfrm>
            <a:off x="389860" y="311566"/>
            <a:ext cx="2796363" cy="1200330"/>
            <a:chOff x="6193468" y="540328"/>
            <a:chExt cx="2796363" cy="16285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2F49D0-C289-556E-F873-4967D8855A9C}"/>
                </a:ext>
              </a:extLst>
            </p:cNvPr>
            <p:cNvSpPr txBox="1"/>
            <p:nvPr/>
          </p:nvSpPr>
          <p:spPr>
            <a:xfrm>
              <a:off x="6205132" y="710006"/>
              <a:ext cx="2784699" cy="12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MULTI OPTIMA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OU MODELS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7EF72FF-810F-C15B-9344-5F9E6F5584C4}"/>
                </a:ext>
              </a:extLst>
            </p:cNvPr>
            <p:cNvSpPr/>
            <p:nvPr/>
          </p:nvSpPr>
          <p:spPr>
            <a:xfrm>
              <a:off x="6193468" y="540328"/>
              <a:ext cx="2796363" cy="162854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174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57622-0ECB-A3FB-0105-E97572DF9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tree&#10;&#10;AI-generated content may be incorrect.">
            <a:extLst>
              <a:ext uri="{FF2B5EF4-FFF2-40B4-BE49-F238E27FC236}">
                <a16:creationId xmlns:a16="http://schemas.microsoft.com/office/drawing/2014/main" id="{AB6AF7FA-F9A0-D94F-D318-08D98D88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99" y="1053595"/>
            <a:ext cx="9709002" cy="56062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6B66EC2-38A7-F56B-0875-A5DD16ED1C50}"/>
              </a:ext>
            </a:extLst>
          </p:cNvPr>
          <p:cNvGrpSpPr/>
          <p:nvPr/>
        </p:nvGrpSpPr>
        <p:grpSpPr>
          <a:xfrm>
            <a:off x="9005777" y="311566"/>
            <a:ext cx="3700130" cy="1505321"/>
            <a:chOff x="5289702" y="540327"/>
            <a:chExt cx="3700130" cy="20423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B14826-2F9A-F62B-8FF5-2E46B7B4A521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628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12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PEAKS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97FB20-2DED-1557-1C24-46E2F8F7475B}"/>
                </a:ext>
              </a:extLst>
            </p:cNvPr>
            <p:cNvSpPr/>
            <p:nvPr/>
          </p:nvSpPr>
          <p:spPr>
            <a:xfrm>
              <a:off x="6193468" y="540327"/>
              <a:ext cx="1880929" cy="204234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4B0CAC-A1EE-B41F-5676-8AAE310A47CB}"/>
              </a:ext>
            </a:extLst>
          </p:cNvPr>
          <p:cNvGrpSpPr/>
          <p:nvPr/>
        </p:nvGrpSpPr>
        <p:grpSpPr>
          <a:xfrm>
            <a:off x="389860" y="311566"/>
            <a:ext cx="2796363" cy="1200330"/>
            <a:chOff x="6193468" y="540328"/>
            <a:chExt cx="2796363" cy="16285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367AF8-3589-2B3D-A536-EEADE445D6F5}"/>
                </a:ext>
              </a:extLst>
            </p:cNvPr>
            <p:cNvSpPr txBox="1"/>
            <p:nvPr/>
          </p:nvSpPr>
          <p:spPr>
            <a:xfrm>
              <a:off x="6205132" y="710006"/>
              <a:ext cx="2784699" cy="12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MULTI OPTIMA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OU MODELS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10DA362-AC42-4E9D-5CF3-C88E0534052C}"/>
                </a:ext>
              </a:extLst>
            </p:cNvPr>
            <p:cNvSpPr/>
            <p:nvPr/>
          </p:nvSpPr>
          <p:spPr>
            <a:xfrm>
              <a:off x="6193468" y="540328"/>
              <a:ext cx="2796363" cy="162854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523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5D5D13-8E9B-25D0-7FFD-5E014B6F9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tree&#10;&#10;AI-generated content may be incorrect.">
            <a:extLst>
              <a:ext uri="{FF2B5EF4-FFF2-40B4-BE49-F238E27FC236}">
                <a16:creationId xmlns:a16="http://schemas.microsoft.com/office/drawing/2014/main" id="{C70540D7-BD2B-A309-E049-05489136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996240"/>
            <a:ext cx="9709003" cy="53490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578ECA-1C9B-489F-F538-B204B8CB71FD}"/>
              </a:ext>
            </a:extLst>
          </p:cNvPr>
          <p:cNvSpPr/>
          <p:nvPr/>
        </p:nvSpPr>
        <p:spPr>
          <a:xfrm>
            <a:off x="5543140" y="4079784"/>
            <a:ext cx="2137837" cy="23934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7FCA96-C9F4-B471-6CB2-5C743CF5227E}"/>
              </a:ext>
            </a:extLst>
          </p:cNvPr>
          <p:cNvGrpSpPr/>
          <p:nvPr/>
        </p:nvGrpSpPr>
        <p:grpSpPr>
          <a:xfrm>
            <a:off x="142459" y="165957"/>
            <a:ext cx="4010180" cy="1166615"/>
            <a:chOff x="5096610" y="540327"/>
            <a:chExt cx="4010180" cy="15828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BC2C2F-2EFA-5729-CBD7-D186E3E7832A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2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DO </a:t>
              </a:r>
              <a:r>
                <a:rPr lang="en-US" sz="2800" i="1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ANCESTORS</a:t>
              </a: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 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MATCH TO PEAKS?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06D8051-D601-6C04-D54D-8275F62EFFF9}"/>
                </a:ext>
              </a:extLst>
            </p:cNvPr>
            <p:cNvSpPr/>
            <p:nvPr/>
          </p:nvSpPr>
          <p:spPr>
            <a:xfrm>
              <a:off x="5096610" y="540327"/>
              <a:ext cx="4010180" cy="1582803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6026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637057-8859-AF2B-D3EC-FA62E3DD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&#10;&#10;AI-generated content may be incorrect.">
            <a:extLst>
              <a:ext uri="{FF2B5EF4-FFF2-40B4-BE49-F238E27FC236}">
                <a16:creationId xmlns:a16="http://schemas.microsoft.com/office/drawing/2014/main" id="{C883EEF4-EF87-0E05-C66C-70249E41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6" y="911730"/>
            <a:ext cx="9815327" cy="59348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9BBFF69-4C53-9CFE-20F8-AC5CA1777907}"/>
              </a:ext>
            </a:extLst>
          </p:cNvPr>
          <p:cNvGrpSpPr/>
          <p:nvPr/>
        </p:nvGrpSpPr>
        <p:grpSpPr>
          <a:xfrm>
            <a:off x="9005777" y="311566"/>
            <a:ext cx="3700130" cy="1505321"/>
            <a:chOff x="5289702" y="540327"/>
            <a:chExt cx="3700130" cy="20423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363C40-4C7F-AF08-C1F3-8C3C92243FF7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628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12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PEAKS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3DE1747-B6BA-2B59-C6C0-FA820538DCBA}"/>
                </a:ext>
              </a:extLst>
            </p:cNvPr>
            <p:cNvSpPr/>
            <p:nvPr/>
          </p:nvSpPr>
          <p:spPr>
            <a:xfrm>
              <a:off x="6193468" y="540327"/>
              <a:ext cx="1880929" cy="204234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C4AA19-C3AA-7B6A-AAAE-4989BF814D93}"/>
              </a:ext>
            </a:extLst>
          </p:cNvPr>
          <p:cNvGrpSpPr/>
          <p:nvPr/>
        </p:nvGrpSpPr>
        <p:grpSpPr>
          <a:xfrm>
            <a:off x="389860" y="311566"/>
            <a:ext cx="3352800" cy="1200329"/>
            <a:chOff x="6193468" y="540328"/>
            <a:chExt cx="3352800" cy="16285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B50B33-EAE9-C030-0489-0A9EA5EB11FC}"/>
                </a:ext>
              </a:extLst>
            </p:cNvPr>
            <p:cNvSpPr txBox="1"/>
            <p:nvPr/>
          </p:nvSpPr>
          <p:spPr>
            <a:xfrm>
              <a:off x="6205132" y="710006"/>
              <a:ext cx="3341136" cy="12944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RANDOM FOREST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CLASSIFICATIONS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37E8B83-DB90-D44E-BB96-F79A58479282}"/>
                </a:ext>
              </a:extLst>
            </p:cNvPr>
            <p:cNvSpPr/>
            <p:nvPr/>
          </p:nvSpPr>
          <p:spPr>
            <a:xfrm>
              <a:off x="6193468" y="540328"/>
              <a:ext cx="3352800" cy="162854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9809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28697E-44B1-9147-740A-44A2A388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tree&#10;&#10;AI-generated content may be incorrect.">
            <a:extLst>
              <a:ext uri="{FF2B5EF4-FFF2-40B4-BE49-F238E27FC236}">
                <a16:creationId xmlns:a16="http://schemas.microsoft.com/office/drawing/2014/main" id="{CEF1EDB8-A89E-3BD2-DFF8-BBABFA54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7" y="996240"/>
            <a:ext cx="9709003" cy="53490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2D5D1CD-4F17-6581-5D97-799A5D7031D4}"/>
              </a:ext>
            </a:extLst>
          </p:cNvPr>
          <p:cNvGrpSpPr/>
          <p:nvPr/>
        </p:nvGrpSpPr>
        <p:grpSpPr>
          <a:xfrm>
            <a:off x="9005777" y="311566"/>
            <a:ext cx="3700130" cy="1505321"/>
            <a:chOff x="5289702" y="540327"/>
            <a:chExt cx="3700130" cy="20423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21AB78-9095-0965-723E-FFEF134672F7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628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5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PEAKS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A5AA9CA-F37C-B813-2FBC-7B35D52C7709}"/>
                </a:ext>
              </a:extLst>
            </p:cNvPr>
            <p:cNvSpPr/>
            <p:nvPr/>
          </p:nvSpPr>
          <p:spPr>
            <a:xfrm>
              <a:off x="6193468" y="540327"/>
              <a:ext cx="1880929" cy="204234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ADB754-6EE1-1A36-3446-FE629AE8EB54}"/>
              </a:ext>
            </a:extLst>
          </p:cNvPr>
          <p:cNvGrpSpPr/>
          <p:nvPr/>
        </p:nvGrpSpPr>
        <p:grpSpPr>
          <a:xfrm>
            <a:off x="389860" y="311566"/>
            <a:ext cx="3352800" cy="1200329"/>
            <a:chOff x="6193468" y="540328"/>
            <a:chExt cx="3352800" cy="16285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CF8DEC-04DD-4578-27B3-66D80273E3D9}"/>
                </a:ext>
              </a:extLst>
            </p:cNvPr>
            <p:cNvSpPr txBox="1"/>
            <p:nvPr/>
          </p:nvSpPr>
          <p:spPr>
            <a:xfrm>
              <a:off x="6205132" y="710006"/>
              <a:ext cx="3341136" cy="12944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RANDOM FOREST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CLASSIFICATIONS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340A0F2-ED63-9847-7A6A-6312742C6EA6}"/>
                </a:ext>
              </a:extLst>
            </p:cNvPr>
            <p:cNvSpPr/>
            <p:nvPr/>
          </p:nvSpPr>
          <p:spPr>
            <a:xfrm>
              <a:off x="6193468" y="540328"/>
              <a:ext cx="3352800" cy="162854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158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2A93D-DF12-83E8-F78F-A985DB5DE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tree&#10;&#10;AI-generated content may be incorrect.">
            <a:extLst>
              <a:ext uri="{FF2B5EF4-FFF2-40B4-BE49-F238E27FC236}">
                <a16:creationId xmlns:a16="http://schemas.microsoft.com/office/drawing/2014/main" id="{4A67BA17-19DE-3619-42FF-34232356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11" y="1064226"/>
            <a:ext cx="9599574" cy="52837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BFF14D-59D8-E8C8-19D7-E3FB7DFBBDF4}"/>
              </a:ext>
            </a:extLst>
          </p:cNvPr>
          <p:cNvGrpSpPr/>
          <p:nvPr/>
        </p:nvGrpSpPr>
        <p:grpSpPr>
          <a:xfrm>
            <a:off x="9005777" y="311566"/>
            <a:ext cx="3700130" cy="1505321"/>
            <a:chOff x="5289702" y="540327"/>
            <a:chExt cx="3700130" cy="20423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602000-F252-AEED-2341-327D153A134E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628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5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PEAKS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17BD893-754D-A7CA-750E-BF98DA395568}"/>
                </a:ext>
              </a:extLst>
            </p:cNvPr>
            <p:cNvSpPr/>
            <p:nvPr/>
          </p:nvSpPr>
          <p:spPr>
            <a:xfrm>
              <a:off x="6193468" y="540327"/>
              <a:ext cx="1880929" cy="204234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9825DF-5015-2CD4-CE01-39EA74278392}"/>
              </a:ext>
            </a:extLst>
          </p:cNvPr>
          <p:cNvGrpSpPr/>
          <p:nvPr/>
        </p:nvGrpSpPr>
        <p:grpSpPr>
          <a:xfrm>
            <a:off x="389860" y="311566"/>
            <a:ext cx="3352800" cy="1200329"/>
            <a:chOff x="6193468" y="540328"/>
            <a:chExt cx="3352800" cy="16285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25A5E1-5D24-7145-742E-707DE36A39BF}"/>
                </a:ext>
              </a:extLst>
            </p:cNvPr>
            <p:cNvSpPr txBox="1"/>
            <p:nvPr/>
          </p:nvSpPr>
          <p:spPr>
            <a:xfrm>
              <a:off x="6205132" y="710006"/>
              <a:ext cx="3341136" cy="12944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RANDOM FOREST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CLASSIFICATIONS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185419B-A1D4-2F0C-C170-B980F4628E06}"/>
                </a:ext>
              </a:extLst>
            </p:cNvPr>
            <p:cNvSpPr/>
            <p:nvPr/>
          </p:nvSpPr>
          <p:spPr>
            <a:xfrm>
              <a:off x="6193468" y="540328"/>
              <a:ext cx="3352800" cy="162854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20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AE2386-FB4D-43D9-F860-611B922A2F7E}"/>
              </a:ext>
            </a:extLst>
          </p:cNvPr>
          <p:cNvSpPr/>
          <p:nvPr/>
        </p:nvSpPr>
        <p:spPr>
          <a:xfrm>
            <a:off x="6369627" y="1298863"/>
            <a:ext cx="5039591" cy="4374573"/>
          </a:xfrm>
          <a:prstGeom prst="roundRect">
            <a:avLst>
              <a:gd name="adj" fmla="val 4791"/>
            </a:avLst>
          </a:prstGeom>
          <a:solidFill>
            <a:schemeClr val="bg1"/>
          </a:solidFill>
          <a:ln>
            <a:noFill/>
          </a:ln>
          <a:effectLst>
            <a:outerShdw blurRad="318893" dist="173361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family tree&#10;&#10;AI-generated content may be incorrect.">
            <a:extLst>
              <a:ext uri="{FF2B5EF4-FFF2-40B4-BE49-F238E27FC236}">
                <a16:creationId xmlns:a16="http://schemas.microsoft.com/office/drawing/2014/main" id="{9A84AA88-B113-50E6-78C7-0629C340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7" y="1104899"/>
            <a:ext cx="5687870" cy="4938570"/>
          </a:xfrm>
          <a:prstGeom prst="rect">
            <a:avLst/>
          </a:prstGeo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C358D5D0-E32E-E8E7-01C6-7EDEF32140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3" t="833" r="19800" b="28715"/>
          <a:stretch>
            <a:fillRect/>
          </a:stretch>
        </p:blipFill>
        <p:spPr>
          <a:xfrm>
            <a:off x="6369627" y="1319645"/>
            <a:ext cx="5101937" cy="43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>
            <a:extLst>
              <a:ext uri="{FF2B5EF4-FFF2-40B4-BE49-F238E27FC236}">
                <a16:creationId xmlns:a16="http://schemas.microsoft.com/office/drawing/2014/main" id="{6FDCFDE5-79EC-1EE7-7B60-E6CEE114BC87}"/>
              </a:ext>
            </a:extLst>
          </p:cNvPr>
          <p:cNvSpPr/>
          <p:nvPr/>
        </p:nvSpPr>
        <p:spPr>
          <a:xfrm flipH="1">
            <a:off x="1013380" y="1500519"/>
            <a:ext cx="2403836" cy="2372169"/>
          </a:xfrm>
          <a:prstGeom prst="arc">
            <a:avLst/>
          </a:prstGeom>
          <a:ln w="57150">
            <a:solidFill>
              <a:srgbClr val="FFE3FF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ame-side Corner of Rectangle 13">
            <a:extLst>
              <a:ext uri="{FF2B5EF4-FFF2-40B4-BE49-F238E27FC236}">
                <a16:creationId xmlns:a16="http://schemas.microsoft.com/office/drawing/2014/main" id="{BB0F9AB4-5FF2-9F4F-030B-B89BCCCEF23B}"/>
              </a:ext>
            </a:extLst>
          </p:cNvPr>
          <p:cNvSpPr/>
          <p:nvPr/>
        </p:nvSpPr>
        <p:spPr>
          <a:xfrm rot="5400000">
            <a:off x="4644466" y="-1794772"/>
            <a:ext cx="1524001" cy="6420044"/>
          </a:xfrm>
          <a:prstGeom prst="round2SameRect">
            <a:avLst>
              <a:gd name="adj1" fmla="val 46301"/>
              <a:gd name="adj2" fmla="val 44536"/>
            </a:avLst>
          </a:prstGeom>
          <a:solidFill>
            <a:srgbClr val="FFE3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C68DDC-1B43-66D4-2CEE-FFF755A43674}"/>
              </a:ext>
            </a:extLst>
          </p:cNvPr>
          <p:cNvSpPr txBox="1"/>
          <p:nvPr/>
        </p:nvSpPr>
        <p:spPr>
          <a:xfrm>
            <a:off x="2660189" y="758747"/>
            <a:ext cx="56642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rgbClr val="FF2F92"/>
                </a:solidFill>
                <a:latin typeface="Neris Thin" pitchFamily="2" charset="77"/>
              </a:rPr>
              <a:t>HOW DO WE GET</a:t>
            </a:r>
            <a:endParaRPr lang="en-US" sz="5400" dirty="0">
              <a:latin typeface="Neris Thin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89F875-94DD-80BF-58DB-56BBBEECEF64}"/>
              </a:ext>
            </a:extLst>
          </p:cNvPr>
          <p:cNvSpPr txBox="1"/>
          <p:nvPr/>
        </p:nvSpPr>
        <p:spPr>
          <a:xfrm>
            <a:off x="3235747" y="1473105"/>
            <a:ext cx="4399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Neris Thin" pitchFamily="2" charset="77"/>
              </a:rPr>
              <a:t>FROM  THIS</a:t>
            </a:r>
            <a:endParaRPr lang="en-US" sz="3200" dirty="0"/>
          </a:p>
        </p:txBody>
      </p:sp>
      <p:pic>
        <p:nvPicPr>
          <p:cNvPr id="3" name="Picture 2" descr="A orange lizard with long tail and tail&#10;&#10;AI-generated content may be incorrect.">
            <a:extLst>
              <a:ext uri="{FF2B5EF4-FFF2-40B4-BE49-F238E27FC236}">
                <a16:creationId xmlns:a16="http://schemas.microsoft.com/office/drawing/2014/main" id="{BF8EEFFC-A164-658B-B135-754ECE84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53136" flipV="1">
            <a:off x="574158" y="2823682"/>
            <a:ext cx="1361383" cy="21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96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1FBBB1-1477-9682-EA76-F6EECB81C75E}"/>
              </a:ext>
            </a:extLst>
          </p:cNvPr>
          <p:cNvCxnSpPr/>
          <p:nvPr/>
        </p:nvCxnSpPr>
        <p:spPr>
          <a:xfrm>
            <a:off x="1225118" y="3526654"/>
            <a:ext cx="8806649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C0B5DF1-C190-6763-867E-39E75E8E6480}"/>
              </a:ext>
            </a:extLst>
          </p:cNvPr>
          <p:cNvSpPr/>
          <p:nvPr/>
        </p:nvSpPr>
        <p:spPr>
          <a:xfrm>
            <a:off x="4759110" y="3017297"/>
            <a:ext cx="1018713" cy="101871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2F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F2F92"/>
                </a:solidFill>
                <a:latin typeface="Helvetica Light" panose="020B0403020202020204" pitchFamily="34" charset="0"/>
              </a:rPr>
              <a:t>?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D155B2D-8732-83CC-9E97-E3F93F3B4DFE}"/>
              </a:ext>
            </a:extLst>
          </p:cNvPr>
          <p:cNvSpPr/>
          <p:nvPr/>
        </p:nvSpPr>
        <p:spPr>
          <a:xfrm flipH="1">
            <a:off x="1013380" y="1500519"/>
            <a:ext cx="2403836" cy="2372169"/>
          </a:xfrm>
          <a:prstGeom prst="arc">
            <a:avLst/>
          </a:prstGeom>
          <a:ln w="57150">
            <a:solidFill>
              <a:srgbClr val="FFE3FF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Same-side Corner of Rectangle 2">
            <a:extLst>
              <a:ext uri="{FF2B5EF4-FFF2-40B4-BE49-F238E27FC236}">
                <a16:creationId xmlns:a16="http://schemas.microsoft.com/office/drawing/2014/main" id="{6BBFEBDF-CAF2-1E2F-5D6B-2DBE0123D6AB}"/>
              </a:ext>
            </a:extLst>
          </p:cNvPr>
          <p:cNvSpPr/>
          <p:nvPr/>
        </p:nvSpPr>
        <p:spPr>
          <a:xfrm rot="5400000">
            <a:off x="4644466" y="-1794772"/>
            <a:ext cx="1524001" cy="6420044"/>
          </a:xfrm>
          <a:prstGeom prst="round2SameRect">
            <a:avLst>
              <a:gd name="adj1" fmla="val 46301"/>
              <a:gd name="adj2" fmla="val 44536"/>
            </a:avLst>
          </a:prstGeom>
          <a:solidFill>
            <a:srgbClr val="FFE3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BAA2C-2E9A-44C6-3790-A1B572C9B236}"/>
              </a:ext>
            </a:extLst>
          </p:cNvPr>
          <p:cNvSpPr txBox="1"/>
          <p:nvPr/>
        </p:nvSpPr>
        <p:spPr>
          <a:xfrm>
            <a:off x="2660189" y="758747"/>
            <a:ext cx="56642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dirty="0">
                <a:solidFill>
                  <a:srgbClr val="FF2F92"/>
                </a:solidFill>
                <a:latin typeface="Neris Thin" pitchFamily="2" charset="77"/>
              </a:rPr>
              <a:t>HOW DO WE GET</a:t>
            </a:r>
            <a:endParaRPr lang="en-US" sz="5400" dirty="0">
              <a:latin typeface="Neris Thin" pitchFamily="2" charset="77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10DD4E2-43EC-1C1D-E8C3-458C961DDE69}"/>
              </a:ext>
            </a:extLst>
          </p:cNvPr>
          <p:cNvSpPr/>
          <p:nvPr/>
        </p:nvSpPr>
        <p:spPr>
          <a:xfrm rot="19267665">
            <a:off x="8139140" y="1179270"/>
            <a:ext cx="2403836" cy="2372169"/>
          </a:xfrm>
          <a:prstGeom prst="arc">
            <a:avLst/>
          </a:prstGeom>
          <a:ln w="57150">
            <a:solidFill>
              <a:srgbClr val="FFE3FF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3AEE5-5CBF-9E17-D61A-5C82B4FABA13}"/>
              </a:ext>
            </a:extLst>
          </p:cNvPr>
          <p:cNvSpPr txBox="1"/>
          <p:nvPr/>
        </p:nvSpPr>
        <p:spPr>
          <a:xfrm>
            <a:off x="3235747" y="1473105"/>
            <a:ext cx="4399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Neris Thin" pitchFamily="2" charset="77"/>
              </a:rPr>
              <a:t>FROM  THIS </a:t>
            </a:r>
            <a:r>
              <a:rPr lang="en-US" sz="3200" dirty="0">
                <a:solidFill>
                  <a:srgbClr val="FF2F92"/>
                </a:solidFill>
                <a:latin typeface="Neris Thin" pitchFamily="2" charset="77"/>
                <a:sym typeface="Wingdings" pitchFamily="2" charset="2"/>
              </a:rPr>
              <a:t> </a:t>
            </a:r>
            <a:r>
              <a:rPr lang="en-US" sz="3200" dirty="0">
                <a:latin typeface="Neris Thin" pitchFamily="2" charset="77"/>
              </a:rPr>
              <a:t>TO THIS</a:t>
            </a:r>
            <a:endParaRPr lang="en-US" sz="3200" dirty="0"/>
          </a:p>
        </p:txBody>
      </p:sp>
      <p:pic>
        <p:nvPicPr>
          <p:cNvPr id="12" name="Picture 11" descr="A purple lizard with long tail and tail&#10;&#10;AI-generated content may be incorrect.">
            <a:extLst>
              <a:ext uri="{FF2B5EF4-FFF2-40B4-BE49-F238E27FC236}">
                <a16:creationId xmlns:a16="http://schemas.microsoft.com/office/drawing/2014/main" id="{D9D70AA7-C439-6766-1A90-525F71CC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789" y="1236643"/>
            <a:ext cx="3539430" cy="5598733"/>
          </a:xfrm>
          <a:prstGeom prst="rect">
            <a:avLst/>
          </a:prstGeom>
        </p:spPr>
      </p:pic>
      <p:pic>
        <p:nvPicPr>
          <p:cNvPr id="18" name="Picture 17" descr="A orange lizard with long tail and tail&#10;&#10;AI-generated content may be incorrect.">
            <a:extLst>
              <a:ext uri="{FF2B5EF4-FFF2-40B4-BE49-F238E27FC236}">
                <a16:creationId xmlns:a16="http://schemas.microsoft.com/office/drawing/2014/main" id="{66DC1A09-1473-8F26-E079-2433CB7BAF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53136" flipV="1">
            <a:off x="574158" y="2823682"/>
            <a:ext cx="1361383" cy="21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68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69F18-CD81-DDBA-E1AC-A266A723F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tree&#10;&#10;AI-generated content may be incorrect.">
            <a:extLst>
              <a:ext uri="{FF2B5EF4-FFF2-40B4-BE49-F238E27FC236}">
                <a16:creationId xmlns:a16="http://schemas.microsoft.com/office/drawing/2014/main" id="{94C74E9A-ADA3-4A30-CE5E-B24DAA59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94" y="311566"/>
            <a:ext cx="7153131" cy="39372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94F7E2-DACC-402E-88E4-D2250C035284}"/>
              </a:ext>
            </a:extLst>
          </p:cNvPr>
          <p:cNvGrpSpPr/>
          <p:nvPr/>
        </p:nvGrpSpPr>
        <p:grpSpPr>
          <a:xfrm>
            <a:off x="9005777" y="311566"/>
            <a:ext cx="3700130" cy="1505321"/>
            <a:chOff x="5289702" y="540327"/>
            <a:chExt cx="3700130" cy="20423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BE53DF-5C6E-F670-64F3-F2FDB2001F7F}"/>
                </a:ext>
              </a:extLst>
            </p:cNvPr>
            <p:cNvSpPr txBox="1"/>
            <p:nvPr/>
          </p:nvSpPr>
          <p:spPr>
            <a:xfrm>
              <a:off x="5289702" y="710006"/>
              <a:ext cx="3700130" cy="16285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5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PEAKS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742CBD6-0F74-0690-18E7-66612C391583}"/>
                </a:ext>
              </a:extLst>
            </p:cNvPr>
            <p:cNvSpPr/>
            <p:nvPr/>
          </p:nvSpPr>
          <p:spPr>
            <a:xfrm>
              <a:off x="6193468" y="540327"/>
              <a:ext cx="1880929" cy="204234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54A8D5B-09AC-8CF9-DF6E-4544FA43FB71}"/>
              </a:ext>
            </a:extLst>
          </p:cNvPr>
          <p:cNvGrpSpPr/>
          <p:nvPr/>
        </p:nvGrpSpPr>
        <p:grpSpPr>
          <a:xfrm>
            <a:off x="389860" y="311566"/>
            <a:ext cx="3352800" cy="1200329"/>
            <a:chOff x="6193468" y="540328"/>
            <a:chExt cx="3352800" cy="16285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8096EB-A40B-A85B-2FD1-059A6969D5F2}"/>
                </a:ext>
              </a:extLst>
            </p:cNvPr>
            <p:cNvSpPr txBox="1"/>
            <p:nvPr/>
          </p:nvSpPr>
          <p:spPr>
            <a:xfrm>
              <a:off x="6205132" y="710006"/>
              <a:ext cx="3341136" cy="12944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RANDOM FOREST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CLASSIFICATIONS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82D2839-DDC9-207A-2A72-409A75CFFF50}"/>
                </a:ext>
              </a:extLst>
            </p:cNvPr>
            <p:cNvSpPr/>
            <p:nvPr/>
          </p:nvSpPr>
          <p:spPr>
            <a:xfrm>
              <a:off x="6193468" y="540328"/>
              <a:ext cx="3352800" cy="162854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D681B2-8320-E33B-6675-002AE22142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48" r="26643" b="84257"/>
          <a:stretch>
            <a:fillRect/>
          </a:stretch>
        </p:blipFill>
        <p:spPr>
          <a:xfrm>
            <a:off x="2660372" y="4112044"/>
            <a:ext cx="1883884" cy="2564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8B705-1897-729F-A001-6737D0070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56" t="40482" r="29199" b="47470"/>
          <a:stretch>
            <a:fillRect/>
          </a:stretch>
        </p:blipFill>
        <p:spPr>
          <a:xfrm>
            <a:off x="5428785" y="4365095"/>
            <a:ext cx="1832324" cy="218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D6ACD-A5DC-FC30-B7B1-C32169AD46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470" b="17269"/>
          <a:stretch>
            <a:fillRect/>
          </a:stretch>
        </p:blipFill>
        <p:spPr>
          <a:xfrm>
            <a:off x="7996606" y="5092096"/>
            <a:ext cx="2182979" cy="1765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027C91-A683-29DB-2A52-1FCA4EE053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18" t="27631" r="36577" b="59036"/>
          <a:stretch>
            <a:fillRect/>
          </a:stretch>
        </p:blipFill>
        <p:spPr>
          <a:xfrm>
            <a:off x="8479925" y="3549947"/>
            <a:ext cx="1051703" cy="184418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727ED6-4E73-E781-4348-58419906919A}"/>
              </a:ext>
            </a:extLst>
          </p:cNvPr>
          <p:cNvCxnSpPr/>
          <p:nvPr/>
        </p:nvCxnSpPr>
        <p:spPr>
          <a:xfrm>
            <a:off x="4362680" y="5288096"/>
            <a:ext cx="1487277" cy="0"/>
          </a:xfrm>
          <a:prstGeom prst="straightConnector1">
            <a:avLst/>
          </a:prstGeom>
          <a:ln w="57150" cap="rnd">
            <a:solidFill>
              <a:srgbClr val="D63E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1EB568-ADF6-0ADD-DB69-13C55CEAEFD9}"/>
              </a:ext>
            </a:extLst>
          </p:cNvPr>
          <p:cNvCxnSpPr>
            <a:cxnSpLocks/>
          </p:cNvCxnSpPr>
          <p:nvPr/>
        </p:nvCxnSpPr>
        <p:spPr>
          <a:xfrm flipV="1">
            <a:off x="6992648" y="4472040"/>
            <a:ext cx="1487277" cy="815872"/>
          </a:xfrm>
          <a:prstGeom prst="straightConnector1">
            <a:avLst/>
          </a:prstGeom>
          <a:ln w="57150" cap="rnd">
            <a:solidFill>
              <a:srgbClr val="FEE0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7A03F2-E7EE-49F7-3427-D606B600791F}"/>
              </a:ext>
            </a:extLst>
          </p:cNvPr>
          <p:cNvCxnSpPr>
            <a:cxnSpLocks/>
          </p:cNvCxnSpPr>
          <p:nvPr/>
        </p:nvCxnSpPr>
        <p:spPr>
          <a:xfrm>
            <a:off x="6992648" y="5287912"/>
            <a:ext cx="1487277" cy="503288"/>
          </a:xfrm>
          <a:prstGeom prst="straightConnector1">
            <a:avLst/>
          </a:prstGeom>
          <a:ln w="57150" cap="rnd">
            <a:solidFill>
              <a:srgbClr val="FEE0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559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3BC6C-D0C5-03C6-72C5-35F94DCE0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tree&#10;&#10;AI-generated content may be incorrect.">
            <a:extLst>
              <a:ext uri="{FF2B5EF4-FFF2-40B4-BE49-F238E27FC236}">
                <a16:creationId xmlns:a16="http://schemas.microsoft.com/office/drawing/2014/main" id="{5731B68E-4FA4-6ADA-40FB-E5C6E1D7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0" y="3071728"/>
            <a:ext cx="6085613" cy="33496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16ACCC-3A11-4172-E7AD-ED6C24C05DB9}"/>
              </a:ext>
            </a:extLst>
          </p:cNvPr>
          <p:cNvGrpSpPr/>
          <p:nvPr/>
        </p:nvGrpSpPr>
        <p:grpSpPr>
          <a:xfrm>
            <a:off x="6677247" y="627321"/>
            <a:ext cx="5344628" cy="5252486"/>
            <a:chOff x="4809527" y="1615344"/>
            <a:chExt cx="4010180" cy="137742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19B06FC-F8C9-7610-10C9-9D60BF155ABB}"/>
                </a:ext>
              </a:extLst>
            </p:cNvPr>
            <p:cNvSpPr/>
            <p:nvPr/>
          </p:nvSpPr>
          <p:spPr>
            <a:xfrm>
              <a:off x="4809527" y="1615344"/>
              <a:ext cx="4010180" cy="1377422"/>
            </a:xfrm>
            <a:prstGeom prst="roundRect">
              <a:avLst>
                <a:gd name="adj" fmla="val 5550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E52B29-F2F7-E4F0-F300-C9705A918C84}"/>
                </a:ext>
              </a:extLst>
            </p:cNvPr>
            <p:cNvSpPr txBox="1"/>
            <p:nvPr/>
          </p:nvSpPr>
          <p:spPr>
            <a:xfrm>
              <a:off x="5009946" y="1746851"/>
              <a:ext cx="3700130" cy="363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ANCESTRAL DRAGON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WAS </a:t>
              </a:r>
              <a:r>
                <a:rPr lang="en-US" sz="2800" i="1" dirty="0">
                  <a:solidFill>
                    <a:srgbClr val="FF0000"/>
                  </a:solidFill>
                  <a:latin typeface="Helvetica Light" panose="020B0403020202020204" pitchFamily="34" charset="0"/>
                </a:rPr>
                <a:t>ARBOREAL</a:t>
              </a:r>
            </a:p>
            <a:p>
              <a:pPr algn="ctr"/>
              <a:endParaRPr lang="en-US" sz="2800" i="1" dirty="0">
                <a:solidFill>
                  <a:srgbClr val="FF0000"/>
                </a:solidFill>
                <a:latin typeface="Helvetica Light" panose="020B0403020202020204" pitchFamily="34" charset="0"/>
              </a:endParaRPr>
            </a:p>
          </p:txBody>
        </p:sp>
      </p:grpSp>
      <p:pic>
        <p:nvPicPr>
          <p:cNvPr id="9" name="Picture 8" descr="A green and grey striped animal&#10;&#10;AI-generated content may be incorrect.">
            <a:extLst>
              <a:ext uri="{FF2B5EF4-FFF2-40B4-BE49-F238E27FC236}">
                <a16:creationId xmlns:a16="http://schemas.microsoft.com/office/drawing/2014/main" id="{950FA8FD-2609-DC89-61A9-77E4135DE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-1116"/>
          <a:stretch>
            <a:fillRect/>
          </a:stretch>
        </p:blipFill>
        <p:spPr>
          <a:xfrm>
            <a:off x="5592804" y="741606"/>
            <a:ext cx="1694024" cy="55096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062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72293-7EA5-6259-42DE-64C1C2DFF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tree&#10;&#10;AI-generated content may be incorrect.">
            <a:extLst>
              <a:ext uri="{FF2B5EF4-FFF2-40B4-BE49-F238E27FC236}">
                <a16:creationId xmlns:a16="http://schemas.microsoft.com/office/drawing/2014/main" id="{648021DF-95C0-F758-FBD3-F6782347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0" y="3071728"/>
            <a:ext cx="6085613" cy="33496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A7F5A6-AD7F-FC12-D4B4-C348A68D1005}"/>
              </a:ext>
            </a:extLst>
          </p:cNvPr>
          <p:cNvGrpSpPr/>
          <p:nvPr/>
        </p:nvGrpSpPr>
        <p:grpSpPr>
          <a:xfrm>
            <a:off x="6677247" y="627321"/>
            <a:ext cx="5344628" cy="5252486"/>
            <a:chOff x="4809527" y="1615344"/>
            <a:chExt cx="4010180" cy="137742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45FF93E-DD17-8483-E0A3-A20A44F75B8C}"/>
                </a:ext>
              </a:extLst>
            </p:cNvPr>
            <p:cNvSpPr/>
            <p:nvPr/>
          </p:nvSpPr>
          <p:spPr>
            <a:xfrm>
              <a:off x="4809527" y="1615344"/>
              <a:ext cx="4010180" cy="1377422"/>
            </a:xfrm>
            <a:prstGeom prst="roundRect">
              <a:avLst>
                <a:gd name="adj" fmla="val 5550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3FBE4E-A39E-0DE5-FCD4-39773652F22C}"/>
                </a:ext>
              </a:extLst>
            </p:cNvPr>
            <p:cNvSpPr txBox="1"/>
            <p:nvPr/>
          </p:nvSpPr>
          <p:spPr>
            <a:xfrm>
              <a:off x="5009946" y="1746851"/>
              <a:ext cx="3700130" cy="7021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ANCESTRAL DRAGON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WAS </a:t>
              </a:r>
              <a:r>
                <a:rPr lang="en-US" sz="2800" i="1" dirty="0">
                  <a:solidFill>
                    <a:srgbClr val="FF0000"/>
                  </a:solidFill>
                  <a:latin typeface="Helvetica Light" panose="020B0403020202020204" pitchFamily="34" charset="0"/>
                </a:rPr>
                <a:t>ARBOREAL</a:t>
              </a:r>
            </a:p>
            <a:p>
              <a:pPr algn="ctr"/>
              <a:endParaRPr lang="en-US" sz="2800" i="1" dirty="0">
                <a:solidFill>
                  <a:srgbClr val="FF0000"/>
                </a:solidFill>
                <a:latin typeface="Helvetica Light" panose="020B0403020202020204" pitchFamily="34" charset="0"/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AUSTRALIAN ANCESTOR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WAS </a:t>
              </a:r>
              <a:r>
                <a:rPr lang="en-US" sz="28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GENERALIST</a:t>
              </a:r>
            </a:p>
            <a:p>
              <a:pPr algn="ctr"/>
              <a:endParaRPr lang="en-US" sz="28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520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089D7-BB1C-D7F4-4692-801D0AB4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tree&#10;&#10;AI-generated content may be incorrect.">
            <a:extLst>
              <a:ext uri="{FF2B5EF4-FFF2-40B4-BE49-F238E27FC236}">
                <a16:creationId xmlns:a16="http://schemas.microsoft.com/office/drawing/2014/main" id="{BCCC86A9-004D-90B6-B545-2AE3DF858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0" y="3071728"/>
            <a:ext cx="6085613" cy="33496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4AAF3C2-ADFB-7ED0-F1F4-9D1FBCBC7BE6}"/>
              </a:ext>
            </a:extLst>
          </p:cNvPr>
          <p:cNvGrpSpPr/>
          <p:nvPr/>
        </p:nvGrpSpPr>
        <p:grpSpPr>
          <a:xfrm>
            <a:off x="6677247" y="627321"/>
            <a:ext cx="5344628" cy="5252486"/>
            <a:chOff x="4809527" y="1615344"/>
            <a:chExt cx="4010180" cy="137742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52BC8EF-2126-85D6-1601-AFE0217289C1}"/>
                </a:ext>
              </a:extLst>
            </p:cNvPr>
            <p:cNvSpPr/>
            <p:nvPr/>
          </p:nvSpPr>
          <p:spPr>
            <a:xfrm>
              <a:off x="4809527" y="1615344"/>
              <a:ext cx="4010180" cy="1377422"/>
            </a:xfrm>
            <a:prstGeom prst="roundRect">
              <a:avLst>
                <a:gd name="adj" fmla="val 5550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C6217D-42EF-47A6-7973-20754B180550}"/>
                </a:ext>
              </a:extLst>
            </p:cNvPr>
            <p:cNvSpPr txBox="1"/>
            <p:nvPr/>
          </p:nvSpPr>
          <p:spPr>
            <a:xfrm>
              <a:off x="5009946" y="1746851"/>
              <a:ext cx="3700130" cy="10411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ANCESTRAL DRAGON </a:t>
              </a:r>
              <a:b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</a:b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WAS </a:t>
              </a:r>
              <a:r>
                <a:rPr lang="en-US" sz="2800" i="1" dirty="0">
                  <a:solidFill>
                    <a:srgbClr val="FF0000"/>
                  </a:solidFill>
                  <a:latin typeface="Helvetica Light" panose="020B0403020202020204" pitchFamily="34" charset="0"/>
                </a:rPr>
                <a:t>ARBOREAL</a:t>
              </a:r>
            </a:p>
            <a:p>
              <a:pPr algn="ctr"/>
              <a:endParaRPr lang="en-US" sz="2800" i="1" dirty="0">
                <a:solidFill>
                  <a:srgbClr val="FF0000"/>
                </a:solidFill>
                <a:latin typeface="Helvetica Light" panose="020B0403020202020204" pitchFamily="34" charset="0"/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AUSTRALIAN ANCESTOR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WAS </a:t>
              </a:r>
              <a:r>
                <a:rPr lang="en-US" sz="28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GENERALIST</a:t>
              </a:r>
            </a:p>
            <a:p>
              <a:pPr algn="ctr"/>
              <a:endParaRPr lang="en-US" sz="28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endParaRPr>
            </a:p>
            <a:p>
              <a:pPr algn="ctr"/>
              <a:r>
                <a:rPr lang="en-US" sz="2800" i="1" dirty="0">
                  <a:solidFill>
                    <a:schemeClr val="accent5"/>
                  </a:solidFill>
                  <a:latin typeface="Helvetica Light" panose="020B0403020202020204" pitchFamily="34" charset="0"/>
                </a:rPr>
                <a:t>SPECIALISTS </a:t>
              </a:r>
              <a:r>
                <a:rPr lang="en-US" sz="2800" i="1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EVOLVE FROM </a:t>
              </a:r>
              <a:r>
                <a:rPr lang="en-US" sz="2800" i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GENERALIST</a:t>
              </a:r>
              <a:r>
                <a:rPr lang="en-US" sz="2800" i="1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  <a:latin typeface="Helvetica Light" panose="020B0403020202020204" pitchFamily="34" charset="0"/>
                </a:rPr>
                <a:t>ANCESTORS</a:t>
              </a:r>
              <a:r>
                <a:rPr 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endParaRPr lang="en-US" sz="2800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  <p:pic>
        <p:nvPicPr>
          <p:cNvPr id="9" name="Picture 8" descr="A brown lizard with a black background&#10;&#10;AI-generated content may be incorrect.">
            <a:extLst>
              <a:ext uri="{FF2B5EF4-FFF2-40B4-BE49-F238E27FC236}">
                <a16:creationId xmlns:a16="http://schemas.microsoft.com/office/drawing/2014/main" id="{F2B322F6-8E0D-7B17-6AFD-F879B4B5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07776" y="2309086"/>
            <a:ext cx="3536289" cy="201296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719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F2FBB9-6152-B959-CCB1-7FE6E4A27F01}"/>
              </a:ext>
            </a:extLst>
          </p:cNvPr>
          <p:cNvSpPr txBox="1"/>
          <p:nvPr/>
        </p:nvSpPr>
        <p:spPr>
          <a:xfrm>
            <a:off x="1237140" y="2690569"/>
            <a:ext cx="5740400" cy="231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GENERALISTS</a:t>
            </a:r>
            <a:endParaRPr lang="en-US" sz="60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  <a:p>
            <a:pPr algn="ctr">
              <a:lnSpc>
                <a:spcPts val="5800"/>
              </a:lnSpc>
            </a:pPr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Neris Thin" pitchFamily="2" charset="77"/>
              </a:rPr>
              <a:t>LINK </a:t>
            </a:r>
            <a:endParaRPr 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Neris Thin" pitchFamily="2" charset="77"/>
            </a:endParaRPr>
          </a:p>
          <a:p>
            <a:pPr algn="ctr">
              <a:lnSpc>
                <a:spcPts val="5000"/>
              </a:lnSpc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Neris Thin" pitchFamily="2" charset="77"/>
              </a:rPr>
              <a:t>ADAPTIVE LANDSCAPES</a:t>
            </a:r>
            <a:endParaRPr lang="en-US" sz="7200" dirty="0">
              <a:solidFill>
                <a:schemeClr val="accent2">
                  <a:lumMod val="75000"/>
                </a:schemeClr>
              </a:solidFill>
              <a:latin typeface="Neris Thin" pitchFamily="2" charset="77"/>
            </a:endParaRPr>
          </a:p>
        </p:txBody>
      </p:sp>
      <p:pic>
        <p:nvPicPr>
          <p:cNvPr id="4" name="Picture 3" descr="A brown lizard with a black background&#10;&#10;AI-generated content may be incorrect.">
            <a:extLst>
              <a:ext uri="{FF2B5EF4-FFF2-40B4-BE49-F238E27FC236}">
                <a16:creationId xmlns:a16="http://schemas.microsoft.com/office/drawing/2014/main" id="{1DD28C1B-E331-4F26-808C-9DDA83C2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83149" y="1371711"/>
            <a:ext cx="2316914" cy="131885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lizard with long tail and long tail&#10;&#10;AI-generated content may be incorrect.">
            <a:extLst>
              <a:ext uri="{FF2B5EF4-FFF2-40B4-BE49-F238E27FC236}">
                <a16:creationId xmlns:a16="http://schemas.microsoft.com/office/drawing/2014/main" id="{DB6B4CEA-9D6C-3CF5-8969-F0BD93BB3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72393"/>
            <a:ext cx="5446986" cy="26187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green and grey striped animal&#10;&#10;AI-generated content may be incorrect.">
            <a:extLst>
              <a:ext uri="{FF2B5EF4-FFF2-40B4-BE49-F238E27FC236}">
                <a16:creationId xmlns:a16="http://schemas.microsoft.com/office/drawing/2014/main" id="{AC48B349-0FFB-7464-6811-F3E6C6D233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6478"/>
          <a:stretch>
            <a:fillRect/>
          </a:stretch>
        </p:blipFill>
        <p:spPr>
          <a:xfrm flipH="1">
            <a:off x="-321377" y="296363"/>
            <a:ext cx="2451390" cy="658564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1F09E71-254A-14E9-57E0-DC3A411AC01A}"/>
              </a:ext>
            </a:extLst>
          </p:cNvPr>
          <p:cNvGrpSpPr/>
          <p:nvPr/>
        </p:nvGrpSpPr>
        <p:grpSpPr>
          <a:xfrm>
            <a:off x="4844604" y="3481085"/>
            <a:ext cx="1780489" cy="914401"/>
            <a:chOff x="4844604" y="3481085"/>
            <a:chExt cx="1780489" cy="914401"/>
          </a:xfrm>
        </p:grpSpPr>
        <p:pic>
          <p:nvPicPr>
            <p:cNvPr id="13" name="Graphic 12" descr="Link with solid fill">
              <a:extLst>
                <a:ext uri="{FF2B5EF4-FFF2-40B4-BE49-F238E27FC236}">
                  <a16:creationId xmlns:a16="http://schemas.microsoft.com/office/drawing/2014/main" id="{AB6E28DE-EB1F-57B5-685E-4405AE716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900000">
              <a:off x="4844604" y="3481086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nk with solid fill">
              <a:extLst>
                <a:ext uri="{FF2B5EF4-FFF2-40B4-BE49-F238E27FC236}">
                  <a16:creationId xmlns:a16="http://schemas.microsoft.com/office/drawing/2014/main" id="{FA57BB1F-3296-B08E-F748-27102DC1B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900000">
              <a:off x="5710693" y="3481085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1CD21C-9CB3-4B00-10A4-017B957BBAA4}"/>
                </a:ext>
              </a:extLst>
            </p:cNvPr>
            <p:cNvCxnSpPr/>
            <p:nvPr/>
          </p:nvCxnSpPr>
          <p:spPr>
            <a:xfrm>
              <a:off x="5567422" y="3938286"/>
              <a:ext cx="334661" cy="0"/>
            </a:xfrm>
            <a:prstGeom prst="line">
              <a:avLst/>
            </a:prstGeom>
            <a:ln w="57150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FA003D-A3C4-8E62-514F-9FEE15138844}"/>
              </a:ext>
            </a:extLst>
          </p:cNvPr>
          <p:cNvGrpSpPr/>
          <p:nvPr/>
        </p:nvGrpSpPr>
        <p:grpSpPr>
          <a:xfrm>
            <a:off x="1611125" y="3481084"/>
            <a:ext cx="1780489" cy="914401"/>
            <a:chOff x="4844604" y="3481085"/>
            <a:chExt cx="1780489" cy="914401"/>
          </a:xfrm>
        </p:grpSpPr>
        <p:pic>
          <p:nvPicPr>
            <p:cNvPr id="24" name="Graphic 23" descr="Link with solid fill">
              <a:extLst>
                <a:ext uri="{FF2B5EF4-FFF2-40B4-BE49-F238E27FC236}">
                  <a16:creationId xmlns:a16="http://schemas.microsoft.com/office/drawing/2014/main" id="{B0055B61-E5A7-3CDD-3659-C38562AA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900000">
              <a:off x="4844604" y="3481086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Link with solid fill">
              <a:extLst>
                <a:ext uri="{FF2B5EF4-FFF2-40B4-BE49-F238E27FC236}">
                  <a16:creationId xmlns:a16="http://schemas.microsoft.com/office/drawing/2014/main" id="{90C1AC49-AF2A-F93E-65AF-282A3FCB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900000">
              <a:off x="5710693" y="3481085"/>
              <a:ext cx="914400" cy="9144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2A2CE4-E10E-C22B-C0D6-66387F982DE9}"/>
                </a:ext>
              </a:extLst>
            </p:cNvPr>
            <p:cNvCxnSpPr/>
            <p:nvPr/>
          </p:nvCxnSpPr>
          <p:spPr>
            <a:xfrm>
              <a:off x="5567422" y="3938286"/>
              <a:ext cx="334661" cy="0"/>
            </a:xfrm>
            <a:prstGeom prst="line">
              <a:avLst/>
            </a:prstGeom>
            <a:ln w="57150" cap="rnd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Picture 1" descr="A brown and tan lizard with a long tail&#10;&#10;AI-generated content may be incorrect.">
            <a:extLst>
              <a:ext uri="{FF2B5EF4-FFF2-40B4-BE49-F238E27FC236}">
                <a16:creationId xmlns:a16="http://schemas.microsoft.com/office/drawing/2014/main" id="{959E1877-A908-13E9-7CB8-4CECBAD71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089" y="3291705"/>
            <a:ext cx="6407136" cy="41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F9753-3B33-B87A-C499-44838EF1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BD3D07-6188-5F83-77B3-A9EC7D76BDDB}"/>
              </a:ext>
            </a:extLst>
          </p:cNvPr>
          <p:cNvSpPr/>
          <p:nvPr/>
        </p:nvSpPr>
        <p:spPr>
          <a:xfrm>
            <a:off x="6369627" y="1298863"/>
            <a:ext cx="5039591" cy="4374573"/>
          </a:xfrm>
          <a:prstGeom prst="roundRect">
            <a:avLst>
              <a:gd name="adj" fmla="val 4791"/>
            </a:avLst>
          </a:prstGeom>
          <a:solidFill>
            <a:schemeClr val="bg1"/>
          </a:solidFill>
          <a:ln>
            <a:noFill/>
          </a:ln>
          <a:effectLst>
            <a:outerShdw blurRad="318893" dist="173361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family tree&#10;&#10;AI-generated content may be incorrect.">
            <a:extLst>
              <a:ext uri="{FF2B5EF4-FFF2-40B4-BE49-F238E27FC236}">
                <a16:creationId xmlns:a16="http://schemas.microsoft.com/office/drawing/2014/main" id="{DD14C250-F234-E41C-E41F-A9E06994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7" y="1104899"/>
            <a:ext cx="5687870" cy="4938570"/>
          </a:xfrm>
          <a:prstGeom prst="rect">
            <a:avLst/>
          </a:prstGeo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C1FB4B17-EE08-AE38-3406-F33EBAAD22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33" t="833" r="19800" b="28715"/>
          <a:stretch>
            <a:fillRect/>
          </a:stretch>
        </p:blipFill>
        <p:spPr>
          <a:xfrm>
            <a:off x="6369627" y="1319645"/>
            <a:ext cx="5101937" cy="435379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3E1CF2-A455-DC8A-CC60-17D07E579F58}"/>
              </a:ext>
            </a:extLst>
          </p:cNvPr>
          <p:cNvSpPr/>
          <p:nvPr/>
        </p:nvSpPr>
        <p:spPr>
          <a:xfrm>
            <a:off x="2589916" y="4080784"/>
            <a:ext cx="1889760" cy="40233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B40E1-CC94-E1E4-4EA0-957EB8AB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amily tree&#10;&#10;AI-generated content may be incorrect.">
            <a:extLst>
              <a:ext uri="{FF2B5EF4-FFF2-40B4-BE49-F238E27FC236}">
                <a16:creationId xmlns:a16="http://schemas.microsoft.com/office/drawing/2014/main" id="{AB3900EB-306F-CD8D-BB17-09C503E00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7" y="1104899"/>
            <a:ext cx="5687870" cy="49385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1278356-C591-965F-4D83-B30FC35D29F6}"/>
              </a:ext>
            </a:extLst>
          </p:cNvPr>
          <p:cNvSpPr/>
          <p:nvPr/>
        </p:nvSpPr>
        <p:spPr>
          <a:xfrm>
            <a:off x="4400550" y="2606387"/>
            <a:ext cx="280554" cy="2805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A85E7C-130F-DBF7-2F16-1D36501D6E64}"/>
              </a:ext>
            </a:extLst>
          </p:cNvPr>
          <p:cNvSpPr/>
          <p:nvPr/>
        </p:nvSpPr>
        <p:spPr>
          <a:xfrm>
            <a:off x="4410941" y="3121602"/>
            <a:ext cx="280554" cy="2805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789B695-8939-D4D8-9327-499E453E2DC2}"/>
              </a:ext>
            </a:extLst>
          </p:cNvPr>
          <p:cNvSpPr/>
          <p:nvPr/>
        </p:nvSpPr>
        <p:spPr>
          <a:xfrm>
            <a:off x="4410941" y="3636817"/>
            <a:ext cx="280554" cy="2805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D93D76-31D3-BDE2-0EA9-103029F8F494}"/>
              </a:ext>
            </a:extLst>
          </p:cNvPr>
          <p:cNvSpPr/>
          <p:nvPr/>
        </p:nvSpPr>
        <p:spPr>
          <a:xfrm>
            <a:off x="4410941" y="4667247"/>
            <a:ext cx="280554" cy="2805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00FB6D-FD73-2F19-D5AD-89C7CC86838D}"/>
              </a:ext>
            </a:extLst>
          </p:cNvPr>
          <p:cNvSpPr/>
          <p:nvPr/>
        </p:nvSpPr>
        <p:spPr>
          <a:xfrm>
            <a:off x="4400550" y="5138305"/>
            <a:ext cx="280554" cy="2805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1F34C8-CBB2-5BDD-D1B3-45864117DF25}"/>
              </a:ext>
            </a:extLst>
          </p:cNvPr>
          <p:cNvSpPr/>
          <p:nvPr/>
        </p:nvSpPr>
        <p:spPr>
          <a:xfrm>
            <a:off x="7893049" y="3212676"/>
            <a:ext cx="3890242" cy="3376890"/>
          </a:xfrm>
          <a:prstGeom prst="roundRect">
            <a:avLst>
              <a:gd name="adj" fmla="val 4791"/>
            </a:avLst>
          </a:prstGeom>
          <a:solidFill>
            <a:schemeClr val="bg1"/>
          </a:solidFill>
          <a:ln>
            <a:noFill/>
          </a:ln>
          <a:effectLst>
            <a:outerShdw blurRad="318893" dist="173361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map of the world&#10;&#10;AI-generated content may be incorrect.">
            <a:extLst>
              <a:ext uri="{FF2B5EF4-FFF2-40B4-BE49-F238E27FC236}">
                <a16:creationId xmlns:a16="http://schemas.microsoft.com/office/drawing/2014/main" id="{587E242A-72B1-CBF8-2700-4F5805F61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667" y="3377550"/>
            <a:ext cx="3771887" cy="309110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7523991-5FA4-282F-0EF5-FAD6D5620DD6}"/>
              </a:ext>
            </a:extLst>
          </p:cNvPr>
          <p:cNvSpPr/>
          <p:nvPr/>
        </p:nvSpPr>
        <p:spPr>
          <a:xfrm>
            <a:off x="6096000" y="279612"/>
            <a:ext cx="3890242" cy="3376890"/>
          </a:xfrm>
          <a:prstGeom prst="roundRect">
            <a:avLst>
              <a:gd name="adj" fmla="val 4791"/>
            </a:avLst>
          </a:prstGeom>
          <a:solidFill>
            <a:schemeClr val="bg1"/>
          </a:solidFill>
          <a:ln>
            <a:noFill/>
          </a:ln>
          <a:effectLst>
            <a:outerShdw blurRad="318893" dist="173361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map of the world with different colors&#10;&#10;AI-generated content may be incorrect.">
            <a:extLst>
              <a:ext uri="{FF2B5EF4-FFF2-40B4-BE49-F238E27FC236}">
                <a16:creationId xmlns:a16="http://schemas.microsoft.com/office/drawing/2014/main" id="{A5B23440-5B92-A47C-25A9-CE3258FA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355" y="687442"/>
            <a:ext cx="3771887" cy="3091108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3ED933B-51EA-43E6-65AB-9793AEC2D24D}"/>
              </a:ext>
            </a:extLst>
          </p:cNvPr>
          <p:cNvSpPr/>
          <p:nvPr/>
        </p:nvSpPr>
        <p:spPr>
          <a:xfrm>
            <a:off x="2589916" y="4080784"/>
            <a:ext cx="1889760" cy="402336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C0B898-28D2-5390-9DAF-EDBC51A0CA01}"/>
              </a:ext>
            </a:extLst>
          </p:cNvPr>
          <p:cNvSpPr/>
          <p:nvPr/>
        </p:nvSpPr>
        <p:spPr>
          <a:xfrm>
            <a:off x="4410941" y="4152032"/>
            <a:ext cx="280554" cy="280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3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4961E-592A-79D2-8874-90F2205817C3}"/>
              </a:ext>
            </a:extLst>
          </p:cNvPr>
          <p:cNvGrpSpPr/>
          <p:nvPr/>
        </p:nvGrpSpPr>
        <p:grpSpPr>
          <a:xfrm>
            <a:off x="3850105" y="1257686"/>
            <a:ext cx="4499811" cy="1690051"/>
            <a:chOff x="4855805" y="540327"/>
            <a:chExt cx="4499811" cy="22929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72DE50-7C94-FB50-C66C-37D705F5A03D}"/>
                </a:ext>
              </a:extLst>
            </p:cNvPr>
            <p:cNvSpPr txBox="1"/>
            <p:nvPr/>
          </p:nvSpPr>
          <p:spPr>
            <a:xfrm>
              <a:off x="4855805" y="1036487"/>
              <a:ext cx="4499811" cy="129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BUILD A TREE OF THE AMPHIBOLURINAE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FD641E4-1894-4A28-8585-2D145E130B1F}"/>
                </a:ext>
              </a:extLst>
            </p:cNvPr>
            <p:cNvSpPr/>
            <p:nvPr/>
          </p:nvSpPr>
          <p:spPr>
            <a:xfrm>
              <a:off x="4855805" y="540327"/>
              <a:ext cx="4499811" cy="2292974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2609EB-2969-6995-E7E4-ECED8B52871C}"/>
              </a:ext>
            </a:extLst>
          </p:cNvPr>
          <p:cNvSpPr txBox="1"/>
          <p:nvPr/>
        </p:nvSpPr>
        <p:spPr>
          <a:xfrm>
            <a:off x="3040739" y="1587288"/>
            <a:ext cx="1243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❶</a:t>
            </a:r>
          </a:p>
        </p:txBody>
      </p:sp>
    </p:spTree>
    <p:extLst>
      <p:ext uri="{BB962C8B-B14F-4D97-AF65-F5344CB8AC3E}">
        <p14:creationId xmlns:p14="http://schemas.microsoft.com/office/powerpoint/2010/main" val="41177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4B1BA-56EF-4AC9-F174-E77AC48C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124D75A-711B-C403-BB0B-5FBCF16F944A}"/>
              </a:ext>
            </a:extLst>
          </p:cNvPr>
          <p:cNvGrpSpPr/>
          <p:nvPr/>
        </p:nvGrpSpPr>
        <p:grpSpPr>
          <a:xfrm>
            <a:off x="3850105" y="1257686"/>
            <a:ext cx="4499811" cy="1690051"/>
            <a:chOff x="4855805" y="540327"/>
            <a:chExt cx="4499811" cy="22929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A70E05-DCF1-0DED-6004-ED89E3B2CD32}"/>
                </a:ext>
              </a:extLst>
            </p:cNvPr>
            <p:cNvSpPr txBox="1"/>
            <p:nvPr/>
          </p:nvSpPr>
          <p:spPr>
            <a:xfrm>
              <a:off x="4855805" y="1036487"/>
              <a:ext cx="4499811" cy="129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BUILD A TREE OF THE AMPHIBOLURINAE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63DA647-6268-C0A2-5A42-39F1A5D7497A}"/>
                </a:ext>
              </a:extLst>
            </p:cNvPr>
            <p:cNvSpPr/>
            <p:nvPr/>
          </p:nvSpPr>
          <p:spPr>
            <a:xfrm>
              <a:off x="4855805" y="540327"/>
              <a:ext cx="4499811" cy="2292974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A0FDF6-244C-1604-334D-3D3766DAD82E}"/>
              </a:ext>
            </a:extLst>
          </p:cNvPr>
          <p:cNvGrpSpPr/>
          <p:nvPr/>
        </p:nvGrpSpPr>
        <p:grpSpPr>
          <a:xfrm>
            <a:off x="3850105" y="3630808"/>
            <a:ext cx="4499811" cy="1855592"/>
            <a:chOff x="4855805" y="540327"/>
            <a:chExt cx="4499811" cy="25175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FB55F4-F830-0DD1-AA70-59A15D3BFF62}"/>
                </a:ext>
              </a:extLst>
            </p:cNvPr>
            <p:cNvSpPr txBox="1"/>
            <p:nvPr/>
          </p:nvSpPr>
          <p:spPr>
            <a:xfrm>
              <a:off x="4855805" y="873250"/>
              <a:ext cx="4499811" cy="18790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 Light" panose="020B0403020202020204" pitchFamily="34" charset="0"/>
                </a:rPr>
                <a:t>EXPLORE THEIR MORPHOLOGICAL EVOLUTION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6777261-A57A-C362-2B62-C70D0161BBA5}"/>
                </a:ext>
              </a:extLst>
            </p:cNvPr>
            <p:cNvSpPr/>
            <p:nvPr/>
          </p:nvSpPr>
          <p:spPr>
            <a:xfrm>
              <a:off x="4855805" y="540327"/>
              <a:ext cx="4499811" cy="2517572"/>
            </a:xfrm>
            <a:prstGeom prst="round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B56F921-7093-1DB7-A7B0-D6D71B50F317}"/>
              </a:ext>
            </a:extLst>
          </p:cNvPr>
          <p:cNvSpPr txBox="1"/>
          <p:nvPr/>
        </p:nvSpPr>
        <p:spPr>
          <a:xfrm>
            <a:off x="3040739" y="1587288"/>
            <a:ext cx="1243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❶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49CEE8-14A2-E989-AFB2-E120794B0F96}"/>
              </a:ext>
            </a:extLst>
          </p:cNvPr>
          <p:cNvSpPr txBox="1"/>
          <p:nvPr/>
        </p:nvSpPr>
        <p:spPr>
          <a:xfrm>
            <a:off x="3040738" y="3920395"/>
            <a:ext cx="1243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❷</a:t>
            </a:r>
          </a:p>
        </p:txBody>
      </p:sp>
    </p:spTree>
    <p:extLst>
      <p:ext uri="{BB962C8B-B14F-4D97-AF65-F5344CB8AC3E}">
        <p14:creationId xmlns:p14="http://schemas.microsoft.com/office/powerpoint/2010/main" val="405608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12857</TotalTime>
  <Words>585</Words>
  <Application>Microsoft Macintosh PowerPoint</Application>
  <PresentationFormat>Widescreen</PresentationFormat>
  <Paragraphs>151</Paragraphs>
  <Slides>56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Helvetica Light</vt:lpstr>
      <vt:lpstr>Neris Thin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Brennan</dc:creator>
  <cp:lastModifiedBy>Ian Brennan</cp:lastModifiedBy>
  <cp:revision>126</cp:revision>
  <dcterms:created xsi:type="dcterms:W3CDTF">2023-07-24T11:50:02Z</dcterms:created>
  <dcterms:modified xsi:type="dcterms:W3CDTF">2025-06-17T21:59:28Z</dcterms:modified>
</cp:coreProperties>
</file>